
<file path=[Content_Types].xml><?xml version="1.0" encoding="utf-8"?>
<Types xmlns="http://schemas.openxmlformats.org/package/2006/content-types">
  <Default Extension="xml" ContentType="application/xml"/>
  <Default Extension="jpeg" ContentType="image/jpeg"/>
  <Default Extension="jpg" ContentType="image/jpeg"/>
  <Default Extension="rels" ContentType="application/vnd.openxmlformats-package.relationships+xml"/>
  <Default Extension="xlsx" ContentType="application/vnd.openxmlformats-officedocument.spreadsheetml.sheet"/>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notesSlides/notesSlide3.xml" ContentType="application/vnd.openxmlformats-officedocument.presentationml.notesSlide+xml"/>
  <Override PartName="/ppt/charts/chart4.xml" ContentType="application/vnd.openxmlformats-officedocument.drawingml.chart+xml"/>
  <Override PartName="/ppt/charts/chart5.xml" ContentType="application/vnd.openxmlformats-officedocument.drawingml.chart+xml"/>
  <Override PartName="/ppt/charts/chart6.xml" ContentType="application/vnd.openxmlformats-officedocument.drawingml.chart+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rts/chart7.xml" ContentType="application/vnd.openxmlformats-officedocument.drawingml.chart+xml"/>
  <Override PartName="/ppt/charts/chart8.xml" ContentType="application/vnd.openxmlformats-officedocument.drawingml.chart+xml"/>
  <Override PartName="/ppt/charts/chart9.xml" ContentType="application/vnd.openxmlformats-officedocument.drawingml.chart+xml"/>
  <Override PartName="/ppt/charts/chart10.xml" ContentType="application/vnd.openxmlformats-officedocument.drawingml.chart+xml"/>
  <Override PartName="/ppt/charts/chart11.xml" ContentType="application/vnd.openxmlformats-officedocument.drawingml.chart+xml"/>
  <Override PartName="/ppt/drawings/drawing1.xml" ContentType="application/vnd.openxmlformats-officedocument.drawingml.chartshape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harts/chart12.xml" ContentType="application/vnd.openxmlformats-officedocument.drawingml.chart+xml"/>
  <Override PartName="/ppt/theme/themeOverride1.xml" ContentType="application/vnd.openxmlformats-officedocument.themeOverride+xml"/>
  <Override PartName="/ppt/charts/chart13.xml" ContentType="application/vnd.openxmlformats-officedocument.drawingml.chart+xml"/>
  <Override PartName="/ppt/theme/themeOverride2.xml" ContentType="application/vnd.openxmlformats-officedocument.themeOverride+xml"/>
  <Override PartName="/ppt/charts/chart14.xml" ContentType="application/vnd.openxmlformats-officedocument.drawingml.chart+xml"/>
  <Override PartName="/ppt/charts/chart15.xml" ContentType="application/vnd.openxmlformats-officedocument.drawingml.chart+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harts/chart16.xml" ContentType="application/vnd.openxmlformats-officedocument.drawingml.chart+xml"/>
  <Override PartName="/ppt/charts/chart17.xml" ContentType="application/vnd.openxmlformats-officedocument.drawingml.chart+xml"/>
  <Override PartName="/ppt/drawings/drawing2.xml" ContentType="application/vnd.openxmlformats-officedocument.drawingml.chartshapes+xml"/>
  <Override PartName="/ppt/charts/chart18.xml" ContentType="application/vnd.openxmlformats-officedocument.drawingml.chart+xml"/>
  <Override PartName="/ppt/charts/chart19.xml" ContentType="application/vnd.openxmlformats-officedocument.drawingml.chart+xml"/>
  <Override PartName="/ppt/drawings/drawing3.xml" ContentType="application/vnd.openxmlformats-officedocument.drawingml.chartshapes+xml"/>
  <Override PartName="/ppt/charts/chart20.xml" ContentType="application/vnd.openxmlformats-officedocument.drawingml.chart+xml"/>
  <Override PartName="/ppt/charts/chart21.xml" ContentType="application/vnd.openxmlformats-officedocument.drawingml.chart+xml"/>
  <Override PartName="/ppt/drawings/drawing4.xml" ContentType="application/vnd.openxmlformats-officedocument.drawingml.chartshapes+xml"/>
  <Override PartName="/ppt/charts/chart22.xml" ContentType="application/vnd.openxmlformats-officedocument.drawingml.chart+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notesMasterIdLst>
    <p:notesMasterId r:id="rId26"/>
  </p:notesMasterIdLst>
  <p:sldIdLst>
    <p:sldId id="256" r:id="rId2"/>
    <p:sldId id="397" r:id="rId3"/>
    <p:sldId id="417" r:id="rId4"/>
    <p:sldId id="372" r:id="rId5"/>
    <p:sldId id="378" r:id="rId6"/>
    <p:sldId id="389" r:id="rId7"/>
    <p:sldId id="368" r:id="rId8"/>
    <p:sldId id="367" r:id="rId9"/>
    <p:sldId id="399" r:id="rId10"/>
    <p:sldId id="400" r:id="rId11"/>
    <p:sldId id="257" r:id="rId12"/>
    <p:sldId id="404" r:id="rId13"/>
    <p:sldId id="293" r:id="rId14"/>
    <p:sldId id="374" r:id="rId15"/>
    <p:sldId id="405" r:id="rId16"/>
    <p:sldId id="381" r:id="rId17"/>
    <p:sldId id="403" r:id="rId18"/>
    <p:sldId id="402" r:id="rId19"/>
    <p:sldId id="380" r:id="rId20"/>
    <p:sldId id="390" r:id="rId21"/>
    <p:sldId id="409" r:id="rId22"/>
    <p:sldId id="393" r:id="rId23"/>
    <p:sldId id="412" r:id="rId24"/>
    <p:sldId id="413" r:id="rId25"/>
  </p:sldIdLst>
  <p:sldSz cx="9144000" cy="6858000" type="screen4x3"/>
  <p:notesSz cx="6858000" cy="9144000"/>
  <p:custDataLst>
    <p:tags r:id="rId2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C0006"/>
    <a:srgbClr val="F75E09"/>
    <a:srgbClr val="FF99CC"/>
    <a:srgbClr val="C500C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16" autoAdjust="0"/>
    <p:restoredTop sz="94676" autoAdjust="0"/>
  </p:normalViewPr>
  <p:slideViewPr>
    <p:cSldViewPr>
      <p:cViewPr varScale="1">
        <p:scale>
          <a:sx n="96" d="100"/>
          <a:sy n="96" d="100"/>
        </p:scale>
        <p:origin x="-1720" y="-104"/>
      </p:cViewPr>
      <p:guideLst>
        <p:guide orient="horz" pos="2160"/>
        <p:guide pos="2880"/>
      </p:guideLst>
    </p:cSldViewPr>
  </p:slideViewPr>
  <p:outlineViewPr>
    <p:cViewPr>
      <p:scale>
        <a:sx n="33" d="100"/>
        <a:sy n="33" d="100"/>
      </p:scale>
      <p:origin x="0" y="2078"/>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tags" Target="tags/tag1.xml"/><Relationship Id="rId29" Type="http://schemas.openxmlformats.org/officeDocument/2006/relationships/presProps" Target="presProps.xml"/><Relationship Id="rId30" Type="http://schemas.openxmlformats.org/officeDocument/2006/relationships/viewProps" Target="viewProps.xml"/><Relationship Id="rId31" Type="http://schemas.openxmlformats.org/officeDocument/2006/relationships/theme" Target="theme/theme1.xml"/><Relationship Id="rId32"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Sheet1.xlsx"/></Relationships>
</file>

<file path=ppt/charts/_rels/chart10.xml.rels><?xml version="1.0" encoding="UTF-8" standalone="yes"?>
<Relationships xmlns="http://schemas.openxmlformats.org/package/2006/relationships"><Relationship Id="rId1" Type="http://schemas.openxmlformats.org/officeDocument/2006/relationships/package" Target="../embeddings/Microsoft_Excel_Sheet10.xlsx"/></Relationships>
</file>

<file path=ppt/charts/_rels/chart11.xml.rels><?xml version="1.0" encoding="UTF-8" standalone="yes"?>
<Relationships xmlns="http://schemas.openxmlformats.org/package/2006/relationships"><Relationship Id="rId1" Type="http://schemas.openxmlformats.org/officeDocument/2006/relationships/package" Target="../embeddings/Microsoft_Excel_Sheet11.xlsx"/><Relationship Id="rId2" Type="http://schemas.openxmlformats.org/officeDocument/2006/relationships/chartUserShapes" Target="../drawings/drawing1.xml"/></Relationships>
</file>

<file path=ppt/charts/_rels/chart12.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package" Target="../embeddings/Microsoft_Excel_Sheet12.xlsx"/></Relationships>
</file>

<file path=ppt/charts/_rels/chart1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package" Target="../embeddings/Microsoft_Excel_Sheet13.xlsx"/></Relationships>
</file>

<file path=ppt/charts/_rels/chart14.xml.rels><?xml version="1.0" encoding="UTF-8" standalone="yes"?>
<Relationships xmlns="http://schemas.openxmlformats.org/package/2006/relationships"><Relationship Id="rId1" Type="http://schemas.openxmlformats.org/officeDocument/2006/relationships/package" Target="../embeddings/Microsoft_Excel_Sheet14.xlsx"/></Relationships>
</file>

<file path=ppt/charts/_rels/chart15.xml.rels><?xml version="1.0" encoding="UTF-8" standalone="yes"?>
<Relationships xmlns="http://schemas.openxmlformats.org/package/2006/relationships"><Relationship Id="rId1" Type="http://schemas.openxmlformats.org/officeDocument/2006/relationships/package" Target="../embeddings/Microsoft_Excel_Sheet15.xlsx"/></Relationships>
</file>

<file path=ppt/charts/_rels/chart16.xml.rels><?xml version="1.0" encoding="UTF-8" standalone="yes"?>
<Relationships xmlns="http://schemas.openxmlformats.org/package/2006/relationships"><Relationship Id="rId1" Type="http://schemas.openxmlformats.org/officeDocument/2006/relationships/package" Target="../embeddings/Microsoft_Excel_Sheet16.xlsx"/></Relationships>
</file>

<file path=ppt/charts/_rels/chart17.xml.rels><?xml version="1.0" encoding="UTF-8" standalone="yes"?>
<Relationships xmlns="http://schemas.openxmlformats.org/package/2006/relationships"><Relationship Id="rId1" Type="http://schemas.openxmlformats.org/officeDocument/2006/relationships/package" Target="../embeddings/Microsoft_Excel_Sheet17.xlsx"/><Relationship Id="rId2" Type="http://schemas.openxmlformats.org/officeDocument/2006/relationships/chartUserShapes" Target="../drawings/drawing2.xml"/></Relationships>
</file>

<file path=ppt/charts/_rels/chart18.xml.rels><?xml version="1.0" encoding="UTF-8" standalone="yes"?>
<Relationships xmlns="http://schemas.openxmlformats.org/package/2006/relationships"><Relationship Id="rId1" Type="http://schemas.openxmlformats.org/officeDocument/2006/relationships/package" Target="../embeddings/Microsoft_Excel_Sheet18.xlsx"/></Relationships>
</file>

<file path=ppt/charts/_rels/chart19.xml.rels><?xml version="1.0" encoding="UTF-8" standalone="yes"?>
<Relationships xmlns="http://schemas.openxmlformats.org/package/2006/relationships"><Relationship Id="rId1" Type="http://schemas.openxmlformats.org/officeDocument/2006/relationships/package" Target="../embeddings/Microsoft_Excel_Sheet19.xlsx"/><Relationship Id="rId2" Type="http://schemas.openxmlformats.org/officeDocument/2006/relationships/chartUserShapes" Target="../drawings/drawing3.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Sheet2.xlsx"/></Relationships>
</file>

<file path=ppt/charts/_rels/chart20.xml.rels><?xml version="1.0" encoding="UTF-8" standalone="yes"?>
<Relationships xmlns="http://schemas.openxmlformats.org/package/2006/relationships"><Relationship Id="rId1" Type="http://schemas.openxmlformats.org/officeDocument/2006/relationships/package" Target="../embeddings/Microsoft_Excel_Sheet20.xlsx"/></Relationships>
</file>

<file path=ppt/charts/_rels/chart21.xml.rels><?xml version="1.0" encoding="UTF-8" standalone="yes"?>
<Relationships xmlns="http://schemas.openxmlformats.org/package/2006/relationships"><Relationship Id="rId1" Type="http://schemas.openxmlformats.org/officeDocument/2006/relationships/package" Target="../embeddings/Microsoft_Excel_Sheet21.xlsx"/><Relationship Id="rId2" Type="http://schemas.openxmlformats.org/officeDocument/2006/relationships/chartUserShapes" Target="../drawings/drawing4.xml"/></Relationships>
</file>

<file path=ppt/charts/_rels/chart22.xml.rels><?xml version="1.0" encoding="UTF-8" standalone="yes"?>
<Relationships xmlns="http://schemas.openxmlformats.org/package/2006/relationships"><Relationship Id="rId1" Type="http://schemas.openxmlformats.org/officeDocument/2006/relationships/package" Target="../embeddings/Microsoft_Excel_Sheet22.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Sheet3.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Sheet4.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Sheet5.xlsx"/></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Sheet6.xlsx"/></Relationships>
</file>

<file path=ppt/charts/_rels/chart7.xml.rels><?xml version="1.0" encoding="UTF-8" standalone="yes"?>
<Relationships xmlns="http://schemas.openxmlformats.org/package/2006/relationships"><Relationship Id="rId1" Type="http://schemas.openxmlformats.org/officeDocument/2006/relationships/package" Target="../embeddings/Microsoft_Excel_Sheet7.xlsx"/></Relationships>
</file>

<file path=ppt/charts/_rels/chart8.xml.rels><?xml version="1.0" encoding="UTF-8" standalone="yes"?>
<Relationships xmlns="http://schemas.openxmlformats.org/package/2006/relationships"><Relationship Id="rId1" Type="http://schemas.openxmlformats.org/officeDocument/2006/relationships/package" Target="../embeddings/Microsoft_Excel_Sheet8.xlsx"/></Relationships>
</file>

<file path=ppt/charts/_rels/chart9.xml.rels><?xml version="1.0" encoding="UTF-8" standalone="yes"?>
<Relationships xmlns="http://schemas.openxmlformats.org/package/2006/relationships"><Relationship Id="rId1" Type="http://schemas.openxmlformats.org/officeDocument/2006/relationships/package" Target="../embeddings/Microsoft_Excel_Sheet9.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Sheet1!$B$1</c:f>
              <c:strCache>
                <c:ptCount val="1"/>
                <c:pt idx="0">
                  <c:v>Participants</c:v>
                </c:pt>
              </c:strCache>
            </c:strRef>
          </c:tx>
          <c:spPr>
            <a:ln>
              <a:solidFill>
                <a:schemeClr val="tx1"/>
              </a:solidFill>
            </a:ln>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BVSc 2</c:v>
                </c:pt>
                <c:pt idx="1">
                  <c:v>BVSc 3</c:v>
                </c:pt>
                <c:pt idx="2">
                  <c:v>BVSc 4</c:v>
                </c:pt>
                <c:pt idx="3">
                  <c:v>BVSc 5</c:v>
                </c:pt>
              </c:strCache>
            </c:strRef>
          </c:cat>
          <c:val>
            <c:numRef>
              <c:f>Sheet1!$B$2:$B$5</c:f>
              <c:numCache>
                <c:formatCode>General</c:formatCode>
                <c:ptCount val="4"/>
                <c:pt idx="0">
                  <c:v>93.0</c:v>
                </c:pt>
                <c:pt idx="1">
                  <c:v>75.0</c:v>
                </c:pt>
                <c:pt idx="2">
                  <c:v>85.0</c:v>
                </c:pt>
                <c:pt idx="3">
                  <c:v>61.0</c:v>
                </c:pt>
              </c:numCache>
            </c:numRef>
          </c:val>
          <c:extLst xmlns:c16r2="http://schemas.microsoft.com/office/drawing/2015/06/chart">
            <c:ext xmlns:c16="http://schemas.microsoft.com/office/drawing/2014/chart" uri="{C3380CC4-5D6E-409C-BE32-E72D297353CC}">
              <c16:uniqueId val="{00000000-B7C1-4A4F-B560-A9CA9B861A8B}"/>
            </c:ext>
          </c:extLst>
        </c:ser>
        <c:ser>
          <c:idx val="1"/>
          <c:order val="1"/>
          <c:tx>
            <c:strRef>
              <c:f>Sheet1!$C$1</c:f>
              <c:strCache>
                <c:ptCount val="1"/>
                <c:pt idx="0">
                  <c:v>Goal</c:v>
                </c:pt>
              </c:strCache>
            </c:strRef>
          </c:tx>
          <c:spPr>
            <a:ln>
              <a:solidFill>
                <a:schemeClr val="tx1"/>
              </a:solidFill>
            </a:ln>
          </c:spPr>
          <c:invertIfNegative val="0"/>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Sheet1!$A$2:$A$5</c:f>
              <c:strCache>
                <c:ptCount val="4"/>
                <c:pt idx="0">
                  <c:v>BVSc 2</c:v>
                </c:pt>
                <c:pt idx="1">
                  <c:v>BVSc 3</c:v>
                </c:pt>
                <c:pt idx="2">
                  <c:v>BVSc 4</c:v>
                </c:pt>
                <c:pt idx="3">
                  <c:v>BVSc 5</c:v>
                </c:pt>
              </c:strCache>
            </c:strRef>
          </c:cat>
          <c:val>
            <c:numRef>
              <c:f>Sheet1!$C$2:$C$5</c:f>
              <c:numCache>
                <c:formatCode>General</c:formatCode>
                <c:ptCount val="4"/>
                <c:pt idx="0">
                  <c:v>1.0</c:v>
                </c:pt>
                <c:pt idx="1">
                  <c:v>4.0</c:v>
                </c:pt>
                <c:pt idx="3">
                  <c:v>16.0</c:v>
                </c:pt>
              </c:numCache>
            </c:numRef>
          </c:val>
          <c:extLst xmlns:c16r2="http://schemas.microsoft.com/office/drawing/2015/06/chart">
            <c:ext xmlns:c16="http://schemas.microsoft.com/office/drawing/2014/chart" uri="{C3380CC4-5D6E-409C-BE32-E72D297353CC}">
              <c16:uniqueId val="{00000001-B7C1-4A4F-B560-A9CA9B861A8B}"/>
            </c:ext>
          </c:extLst>
        </c:ser>
        <c:ser>
          <c:idx val="2"/>
          <c:order val="2"/>
          <c:tx>
            <c:strRef>
              <c:f>Sheet1!$D$1</c:f>
              <c:strCache>
                <c:ptCount val="1"/>
                <c:pt idx="0">
                  <c:v>Class size</c:v>
                </c:pt>
              </c:strCache>
            </c:strRef>
          </c:tx>
          <c:spPr>
            <a:ln>
              <a:solidFill>
                <a:schemeClr val="tx1"/>
              </a:solidFill>
            </a:ln>
          </c:spPr>
          <c:invertIfNegative val="0"/>
          <c:cat>
            <c:strRef>
              <c:f>Sheet1!$A$2:$A$5</c:f>
              <c:strCache>
                <c:ptCount val="4"/>
                <c:pt idx="0">
                  <c:v>BVSc 2</c:v>
                </c:pt>
                <c:pt idx="1">
                  <c:v>BVSc 3</c:v>
                </c:pt>
                <c:pt idx="2">
                  <c:v>BVSc 4</c:v>
                </c:pt>
                <c:pt idx="3">
                  <c:v>BVSc 5</c:v>
                </c:pt>
              </c:strCache>
            </c:strRef>
          </c:cat>
          <c:val>
            <c:numRef>
              <c:f>Sheet1!$D$2:$D$5</c:f>
              <c:numCache>
                <c:formatCode>General</c:formatCode>
                <c:ptCount val="4"/>
                <c:pt idx="0">
                  <c:v>30.0</c:v>
                </c:pt>
                <c:pt idx="1">
                  <c:v>20.0</c:v>
                </c:pt>
                <c:pt idx="2">
                  <c:v>12.0</c:v>
                </c:pt>
                <c:pt idx="3">
                  <c:v>18.0</c:v>
                </c:pt>
              </c:numCache>
            </c:numRef>
          </c:val>
          <c:extLst xmlns:c16r2="http://schemas.microsoft.com/office/drawing/2015/06/chart">
            <c:ext xmlns:c16="http://schemas.microsoft.com/office/drawing/2014/chart" uri="{C3380CC4-5D6E-409C-BE32-E72D297353CC}">
              <c16:uniqueId val="{00000002-B7C1-4A4F-B560-A9CA9B861A8B}"/>
            </c:ext>
          </c:extLst>
        </c:ser>
        <c:dLbls>
          <c:showLegendKey val="0"/>
          <c:showVal val="0"/>
          <c:showCatName val="0"/>
          <c:showSerName val="0"/>
          <c:showPercent val="0"/>
          <c:showBubbleSize val="0"/>
        </c:dLbls>
        <c:gapWidth val="82"/>
        <c:overlap val="100"/>
        <c:axId val="2122007048"/>
        <c:axId val="2122010168"/>
      </c:barChart>
      <c:catAx>
        <c:axId val="2122007048"/>
        <c:scaling>
          <c:orientation val="minMax"/>
        </c:scaling>
        <c:delete val="0"/>
        <c:axPos val="b"/>
        <c:numFmt formatCode="General" sourceLinked="0"/>
        <c:majorTickMark val="out"/>
        <c:minorTickMark val="none"/>
        <c:tickLblPos val="nextTo"/>
        <c:crossAx val="2122010168"/>
        <c:crosses val="autoZero"/>
        <c:auto val="1"/>
        <c:lblAlgn val="ctr"/>
        <c:lblOffset val="100"/>
        <c:noMultiLvlLbl val="0"/>
      </c:catAx>
      <c:valAx>
        <c:axId val="2122010168"/>
        <c:scaling>
          <c:orientation val="minMax"/>
        </c:scaling>
        <c:delete val="0"/>
        <c:axPos val="l"/>
        <c:majorGridlines/>
        <c:numFmt formatCode="General" sourceLinked="1"/>
        <c:majorTickMark val="out"/>
        <c:minorTickMark val="none"/>
        <c:tickLblPos val="nextTo"/>
        <c:crossAx val="2122007048"/>
        <c:crosses val="autoZero"/>
        <c:crossBetween val="between"/>
      </c:valAx>
      <c:spPr>
        <a:solidFill>
          <a:schemeClr val="bg1">
            <a:lumMod val="75000"/>
          </a:schemeClr>
        </a:solidFill>
      </c:spPr>
    </c:plotArea>
    <c:legend>
      <c:legendPos val="b"/>
      <c:layout/>
      <c:overlay val="0"/>
    </c:legend>
    <c:plotVisOnly val="1"/>
    <c:dispBlanksAs val="gap"/>
    <c:showDLblsOverMax val="0"/>
  </c:chart>
  <c:txPr>
    <a:bodyPr/>
    <a:lstStyle/>
    <a:p>
      <a:pPr>
        <a:defRPr sz="1800" b="1"/>
      </a:pPr>
      <a:endParaRPr lang="en-US"/>
    </a:p>
  </c:txPr>
  <c:externalData r:id="rId1">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Number</c:v>
                </c:pt>
              </c:strCache>
            </c:strRef>
          </c:tx>
          <c:spPr>
            <a:ln>
              <a:solidFill>
                <a:schemeClr val="accent4">
                  <a:lumMod val="10000"/>
                </a:schemeClr>
              </a:solidFill>
            </a:ln>
          </c:spPr>
          <c:invertIfNegative val="0"/>
          <c:dPt>
            <c:idx val="0"/>
            <c:invertIfNegative val="0"/>
            <c:bubble3D val="0"/>
            <c:spPr>
              <a:solidFill>
                <a:srgbClr val="FF99CC"/>
              </a:solidFill>
              <a:ln w="12700">
                <a:solidFill>
                  <a:schemeClr val="accent4">
                    <a:lumMod val="10000"/>
                  </a:schemeClr>
                </a:solidFill>
              </a:ln>
            </c:spPr>
            <c:extLst xmlns:c16r2="http://schemas.microsoft.com/office/drawing/2015/06/chart">
              <c:ext xmlns:c16="http://schemas.microsoft.com/office/drawing/2014/chart" uri="{C3380CC4-5D6E-409C-BE32-E72D297353CC}">
                <c16:uniqueId val="{00000001-400E-4C29-9585-6AD904E6610A}"/>
              </c:ext>
            </c:extLst>
          </c:dPt>
          <c:dPt>
            <c:idx val="1"/>
            <c:invertIfNegative val="0"/>
            <c:bubble3D val="0"/>
            <c:spPr>
              <a:solidFill>
                <a:srgbClr val="FF99CC"/>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3-400E-4C29-9585-6AD904E6610A}"/>
              </c:ext>
            </c:extLst>
          </c:dPt>
          <c:dPt>
            <c:idx val="2"/>
            <c:invertIfNegative val="0"/>
            <c:bubble3D val="0"/>
            <c:spPr>
              <a:solidFill>
                <a:srgbClr val="FF99CC"/>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5-400E-4C29-9585-6AD904E6610A}"/>
              </c:ext>
            </c:extLst>
          </c:dPt>
          <c:dPt>
            <c:idx val="3"/>
            <c:invertIfNegative val="0"/>
            <c:bubble3D val="0"/>
            <c:spPr>
              <a:solidFill>
                <a:srgbClr val="FF99CC"/>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7-400E-4C29-9585-6AD904E6610A}"/>
              </c:ext>
            </c:extLst>
          </c:dPt>
          <c:dPt>
            <c:idx val="10"/>
            <c:invertIfNegative val="0"/>
            <c:bubble3D val="0"/>
            <c:spPr>
              <a:solidFill>
                <a:schemeClr val="accent3">
                  <a:lumMod val="75000"/>
                </a:schemeClr>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9-400E-4C29-9585-6AD904E6610A}"/>
              </c:ext>
            </c:extLst>
          </c:dPt>
          <c:dLbls>
            <c:dLbl>
              <c:idx val="0"/>
              <c:layout/>
              <c:tx>
                <c:rich>
                  <a:bodyPr/>
                  <a:lstStyle/>
                  <a:p>
                    <a:r>
                      <a:rPr lang="en-US" smtClean="0"/>
                      <a:t>2 (1%)</a:t>
                    </a:r>
                    <a:endParaRPr lang="en-US"/>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1-400E-4C29-9585-6AD904E6610A}"/>
                </c:ext>
              </c:extLst>
            </c:dLbl>
            <c:dLbl>
              <c:idx val="1"/>
              <c:layout/>
              <c:tx>
                <c:rich>
                  <a:bodyPr/>
                  <a:lstStyle/>
                  <a:p>
                    <a:r>
                      <a:rPr lang="en-US" dirty="0" smtClean="0"/>
                      <a:t>87 (58%)</a:t>
                    </a:r>
                    <a:endParaRPr lang="en-US" dirty="0"/>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400E-4C29-9585-6AD904E6610A}"/>
                </c:ext>
              </c:extLst>
            </c:dLbl>
            <c:dLbl>
              <c:idx val="2"/>
              <c:layout/>
              <c:tx>
                <c:rich>
                  <a:bodyPr/>
                  <a:lstStyle/>
                  <a:p>
                    <a:r>
                      <a:rPr lang="en-US" smtClean="0"/>
                      <a:t>20 (14%)</a:t>
                    </a:r>
                    <a:endParaRPr lang="en-US"/>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5-400E-4C29-9585-6AD904E6610A}"/>
                </c:ext>
              </c:extLst>
            </c:dLbl>
            <c:dLbl>
              <c:idx val="3"/>
              <c:layout/>
              <c:tx>
                <c:rich>
                  <a:bodyPr/>
                  <a:lstStyle/>
                  <a:p>
                    <a:r>
                      <a:rPr lang="en-US" dirty="0" smtClean="0"/>
                      <a:t>18 (13%)</a:t>
                    </a:r>
                    <a:endParaRPr lang="en-US" dirty="0"/>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7-400E-4C29-9585-6AD904E6610A}"/>
                </c:ext>
              </c:extLst>
            </c:dLbl>
            <c:dLbl>
              <c:idx val="5"/>
              <c:layout>
                <c:manualLayout>
                  <c:x val="-0.00158891254325089"/>
                  <c:y val="-0.00755868395575095"/>
                </c:manualLayout>
              </c:layout>
              <c:tx>
                <c:rich>
                  <a:bodyPr/>
                  <a:lstStyle/>
                  <a:p>
                    <a:r>
                      <a:rPr lang="en-US" smtClean="0"/>
                      <a:t>6 (4%)</a:t>
                    </a:r>
                    <a:endParaRPr lang="en-US" dirty="0"/>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A-400E-4C29-9585-6AD904E6610A}"/>
                </c:ext>
              </c:extLst>
            </c:dLbl>
            <c:dLbl>
              <c:idx val="7"/>
              <c:layout/>
              <c:tx>
                <c:rich>
                  <a:bodyPr/>
                  <a:lstStyle/>
                  <a:p>
                    <a:r>
                      <a:rPr lang="en-US" smtClean="0"/>
                      <a:t>15 (10%)</a:t>
                    </a:r>
                    <a:endParaRPr lang="en-US"/>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B-400E-4C29-9585-6AD904E6610A}"/>
                </c:ext>
              </c:extLst>
            </c:dLbl>
            <c:spPr>
              <a:noFill/>
              <a:ln>
                <a:noFill/>
              </a:ln>
              <a:effectLst/>
            </c:spPr>
            <c:txPr>
              <a:bodyPr/>
              <a:lstStyle/>
              <a:p>
                <a:pPr>
                  <a:defRPr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Sheet1!$A$2:$A$10</c:f>
              <c:strCache>
                <c:ptCount val="9"/>
                <c:pt idx="0">
                  <c:v>Taratahi</c:v>
                </c:pt>
                <c:pt idx="1">
                  <c:v>1st/2nd year farm placement</c:v>
                </c:pt>
                <c:pt idx="2">
                  <c:v>3rd/4th year clinical placement</c:v>
                </c:pt>
                <c:pt idx="3">
                  <c:v>5th year roster </c:v>
                </c:pt>
                <c:pt idx="5">
                  <c:v>Massey farm</c:v>
                </c:pt>
                <c:pt idx="6">
                  <c:v>Main campus practical</c:v>
                </c:pt>
                <c:pt idx="7">
                  <c:v>Large animal teaching unit</c:v>
                </c:pt>
                <c:pt idx="8">
                  <c:v>Veterinary teaching hospital</c:v>
                </c:pt>
              </c:strCache>
            </c:strRef>
          </c:cat>
          <c:val>
            <c:numRef>
              <c:f>Sheet1!$B$2:$B$10</c:f>
              <c:numCache>
                <c:formatCode>General</c:formatCode>
                <c:ptCount val="9"/>
                <c:pt idx="0">
                  <c:v>2.0</c:v>
                </c:pt>
                <c:pt idx="1">
                  <c:v>87.0</c:v>
                </c:pt>
                <c:pt idx="2">
                  <c:v>20.0</c:v>
                </c:pt>
                <c:pt idx="3">
                  <c:v>18.0</c:v>
                </c:pt>
                <c:pt idx="5">
                  <c:v>6.0</c:v>
                </c:pt>
                <c:pt idx="6">
                  <c:v>0.0</c:v>
                </c:pt>
                <c:pt idx="7">
                  <c:v>15.0</c:v>
                </c:pt>
                <c:pt idx="8">
                  <c:v>1.0</c:v>
                </c:pt>
              </c:numCache>
            </c:numRef>
          </c:val>
          <c:extLst xmlns:c16r2="http://schemas.microsoft.com/office/drawing/2015/06/chart">
            <c:ext xmlns:c16="http://schemas.microsoft.com/office/drawing/2014/chart" uri="{C3380CC4-5D6E-409C-BE32-E72D297353CC}">
              <c16:uniqueId val="{0000000C-400E-4C29-9585-6AD904E6610A}"/>
            </c:ext>
          </c:extLst>
        </c:ser>
        <c:dLbls>
          <c:showLegendKey val="0"/>
          <c:showVal val="0"/>
          <c:showCatName val="0"/>
          <c:showSerName val="0"/>
          <c:showPercent val="0"/>
          <c:showBubbleSize val="0"/>
        </c:dLbls>
        <c:gapWidth val="50"/>
        <c:axId val="2131962056"/>
        <c:axId val="2131965528"/>
      </c:barChart>
      <c:catAx>
        <c:axId val="2131962056"/>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31965528"/>
        <c:crosses val="autoZero"/>
        <c:auto val="1"/>
        <c:lblAlgn val="ctr"/>
        <c:lblOffset val="100"/>
        <c:noMultiLvlLbl val="0"/>
      </c:catAx>
      <c:valAx>
        <c:axId val="2131965528"/>
        <c:scaling>
          <c:orientation val="minMax"/>
        </c:scaling>
        <c:delete val="0"/>
        <c:axPos val="b"/>
        <c:title>
          <c:tx>
            <c:rich>
              <a:bodyPr rot="0" vert="horz"/>
              <a:lstStyle/>
              <a:p>
                <a:pPr>
                  <a:defRPr sz="2000"/>
                </a:pPr>
                <a:r>
                  <a:rPr lang="en-NZ" sz="2000" dirty="0"/>
                  <a:t>Number of injuries</a:t>
                </a:r>
              </a:p>
            </c:rich>
          </c:tx>
          <c:layout/>
          <c:overlay val="0"/>
        </c:title>
        <c:numFmt formatCode="General" sourceLinked="1"/>
        <c:majorTickMark val="out"/>
        <c:minorTickMark val="none"/>
        <c:tickLblPos val="nextTo"/>
        <c:spPr>
          <a:ln>
            <a:solidFill>
              <a:schemeClr val="accent4">
                <a:lumMod val="10000"/>
              </a:schemeClr>
            </a:solidFill>
          </a:ln>
        </c:spPr>
        <c:txPr>
          <a:bodyPr/>
          <a:lstStyle/>
          <a:p>
            <a:pPr>
              <a:defRPr b="1"/>
            </a:pPr>
            <a:endParaRPr lang="en-US"/>
          </a:p>
        </c:txPr>
        <c:crossAx val="2131962056"/>
        <c:crosses val="autoZero"/>
        <c:crossBetween val="between"/>
        <c:majorUnit val="10.0"/>
      </c:valAx>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Number</c:v>
                </c:pt>
              </c:strCache>
            </c:strRef>
          </c:tx>
          <c:spPr>
            <a:ln>
              <a:solidFill>
                <a:schemeClr val="accent4">
                  <a:lumMod val="10000"/>
                </a:schemeClr>
              </a:solidFill>
            </a:ln>
          </c:spPr>
          <c:invertIfNegative val="0"/>
          <c:dPt>
            <c:idx val="0"/>
            <c:invertIfNegative val="0"/>
            <c:bubble3D val="0"/>
            <c:spPr>
              <a:solidFill>
                <a:srgbClr val="FF99CC"/>
              </a:solidFill>
              <a:ln w="15875">
                <a:solidFill>
                  <a:schemeClr val="accent4">
                    <a:lumMod val="10000"/>
                  </a:schemeClr>
                </a:solidFill>
              </a:ln>
            </c:spPr>
            <c:extLst xmlns:c16r2="http://schemas.microsoft.com/office/drawing/2015/06/chart">
              <c:ext xmlns:c16="http://schemas.microsoft.com/office/drawing/2014/chart" uri="{C3380CC4-5D6E-409C-BE32-E72D297353CC}">
                <c16:uniqueId val="{00000001-451A-4FC6-A8B2-068FF37A11A5}"/>
              </c:ext>
            </c:extLst>
          </c:dPt>
          <c:dPt>
            <c:idx val="1"/>
            <c:invertIfNegative val="0"/>
            <c:bubble3D val="0"/>
            <c:spPr>
              <a:solidFill>
                <a:srgbClr val="FF99CC"/>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3-451A-4FC6-A8B2-068FF37A11A5}"/>
              </c:ext>
            </c:extLst>
          </c:dPt>
          <c:dPt>
            <c:idx val="2"/>
            <c:invertIfNegative val="0"/>
            <c:bubble3D val="0"/>
            <c:spPr>
              <a:solidFill>
                <a:srgbClr val="FF99CC"/>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5-451A-4FC6-A8B2-068FF37A11A5}"/>
              </c:ext>
            </c:extLst>
          </c:dPt>
          <c:dPt>
            <c:idx val="3"/>
            <c:invertIfNegative val="0"/>
            <c:bubble3D val="0"/>
            <c:spPr>
              <a:solidFill>
                <a:srgbClr val="FF99CC"/>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7-451A-4FC6-A8B2-068FF37A11A5}"/>
              </c:ext>
            </c:extLst>
          </c:dPt>
          <c:dPt>
            <c:idx val="10"/>
            <c:invertIfNegative val="0"/>
            <c:bubble3D val="0"/>
            <c:spPr>
              <a:solidFill>
                <a:schemeClr val="accent3">
                  <a:lumMod val="75000"/>
                </a:schemeClr>
              </a:solidFill>
              <a:ln>
                <a:solidFill>
                  <a:schemeClr val="accent4">
                    <a:lumMod val="10000"/>
                  </a:schemeClr>
                </a:solidFill>
              </a:ln>
            </c:spPr>
            <c:extLst xmlns:c16r2="http://schemas.microsoft.com/office/drawing/2015/06/chart">
              <c:ext xmlns:c16="http://schemas.microsoft.com/office/drawing/2014/chart" uri="{C3380CC4-5D6E-409C-BE32-E72D297353CC}">
                <c16:uniqueId val="{00000009-451A-4FC6-A8B2-068FF37A11A5}"/>
              </c:ext>
            </c:extLst>
          </c:dPt>
          <c:cat>
            <c:strRef>
              <c:f>Sheet1!$A$2:$A$10</c:f>
              <c:strCache>
                <c:ptCount val="9"/>
                <c:pt idx="0">
                  <c:v>Taratahi</c:v>
                </c:pt>
                <c:pt idx="1">
                  <c:v>1st/2nd year farm placement</c:v>
                </c:pt>
                <c:pt idx="2">
                  <c:v>3rd/4th year clinical placement</c:v>
                </c:pt>
                <c:pt idx="3">
                  <c:v>5th year roster </c:v>
                </c:pt>
                <c:pt idx="5">
                  <c:v>Massey farm</c:v>
                </c:pt>
                <c:pt idx="6">
                  <c:v>Main campus practical</c:v>
                </c:pt>
                <c:pt idx="7">
                  <c:v>Large animal teaching unit</c:v>
                </c:pt>
                <c:pt idx="8">
                  <c:v>Veterinary teaching hospital</c:v>
                </c:pt>
              </c:strCache>
            </c:strRef>
          </c:cat>
          <c:val>
            <c:numRef>
              <c:f>Sheet1!$B$2:$B$10</c:f>
              <c:numCache>
                <c:formatCode>General</c:formatCode>
                <c:ptCount val="9"/>
                <c:pt idx="0">
                  <c:v>2.0</c:v>
                </c:pt>
                <c:pt idx="1">
                  <c:v>87.0</c:v>
                </c:pt>
                <c:pt idx="2">
                  <c:v>20.0</c:v>
                </c:pt>
                <c:pt idx="3">
                  <c:v>18.0</c:v>
                </c:pt>
                <c:pt idx="5">
                  <c:v>6.0</c:v>
                </c:pt>
                <c:pt idx="6">
                  <c:v>0.0</c:v>
                </c:pt>
                <c:pt idx="7">
                  <c:v>15.0</c:v>
                </c:pt>
                <c:pt idx="8">
                  <c:v>1.0</c:v>
                </c:pt>
              </c:numCache>
            </c:numRef>
          </c:val>
          <c:extLst xmlns:c16r2="http://schemas.microsoft.com/office/drawing/2015/06/chart">
            <c:ext xmlns:c16="http://schemas.microsoft.com/office/drawing/2014/chart" uri="{C3380CC4-5D6E-409C-BE32-E72D297353CC}">
              <c16:uniqueId val="{0000000A-451A-4FC6-A8B2-068FF37A11A5}"/>
            </c:ext>
          </c:extLst>
        </c:ser>
        <c:dLbls>
          <c:showLegendKey val="0"/>
          <c:showVal val="0"/>
          <c:showCatName val="0"/>
          <c:showSerName val="0"/>
          <c:showPercent val="0"/>
          <c:showBubbleSize val="0"/>
        </c:dLbls>
        <c:gapWidth val="50"/>
        <c:axId val="2131469672"/>
        <c:axId val="2131473080"/>
      </c:barChart>
      <c:catAx>
        <c:axId val="2131469672"/>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31473080"/>
        <c:crosses val="autoZero"/>
        <c:auto val="1"/>
        <c:lblAlgn val="ctr"/>
        <c:lblOffset val="100"/>
        <c:noMultiLvlLbl val="0"/>
      </c:catAx>
      <c:valAx>
        <c:axId val="2131473080"/>
        <c:scaling>
          <c:orientation val="minMax"/>
        </c:scaling>
        <c:delete val="0"/>
        <c:axPos val="b"/>
        <c:title>
          <c:tx>
            <c:rich>
              <a:bodyPr rot="0" vert="horz"/>
              <a:lstStyle/>
              <a:p>
                <a:pPr>
                  <a:defRPr sz="2000"/>
                </a:pPr>
                <a:r>
                  <a:rPr lang="en-NZ" sz="2000" dirty="0"/>
                  <a:t>Number of injuries</a:t>
                </a:r>
              </a:p>
            </c:rich>
          </c:tx>
          <c:layout/>
          <c:overlay val="0"/>
        </c:title>
        <c:numFmt formatCode="General" sourceLinked="1"/>
        <c:majorTickMark val="out"/>
        <c:minorTickMark val="none"/>
        <c:tickLblPos val="nextTo"/>
        <c:spPr>
          <a:ln>
            <a:solidFill>
              <a:schemeClr val="accent4">
                <a:lumMod val="10000"/>
              </a:schemeClr>
            </a:solidFill>
          </a:ln>
        </c:spPr>
        <c:txPr>
          <a:bodyPr/>
          <a:lstStyle/>
          <a:p>
            <a:pPr>
              <a:defRPr b="1"/>
            </a:pPr>
            <a:endParaRPr lang="en-US"/>
          </a:p>
        </c:txPr>
        <c:crossAx val="2131469672"/>
        <c:crosses val="autoZero"/>
        <c:crossBetween val="between"/>
        <c:majorUnit val="10.0"/>
      </c:valAx>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userShapes r:id="rId2"/>
</c:chartSpace>
</file>

<file path=ppt/charts/chart1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view3D>
      <c:rotX val="15"/>
      <c:rotY val="20"/>
      <c:rAngAx val="0"/>
      <c:perspective val="30"/>
    </c:view3D>
    <c:floor>
      <c:thickness val="0"/>
    </c:floor>
    <c:sideWall>
      <c:thickness val="0"/>
    </c:sideWall>
    <c:backWall>
      <c:thickness val="0"/>
    </c:backWall>
    <c:plotArea>
      <c:layout>
        <c:manualLayout>
          <c:layoutTarget val="inner"/>
          <c:xMode val="edge"/>
          <c:yMode val="edge"/>
          <c:x val="0.317204811839089"/>
          <c:y val="0.0032067144054701"/>
          <c:w val="0.635125453232469"/>
          <c:h val="0.786144216299199"/>
        </c:manualLayout>
      </c:layout>
      <c:bar3DChart>
        <c:barDir val="bar"/>
        <c:grouping val="clustered"/>
        <c:varyColors val="0"/>
        <c:ser>
          <c:idx val="0"/>
          <c:order val="0"/>
          <c:tx>
            <c:strRef>
              <c:f>Sheet1!$B$1</c:f>
              <c:strCache>
                <c:ptCount val="1"/>
                <c:pt idx="0">
                  <c:v>Count</c:v>
                </c:pt>
              </c:strCache>
            </c:strRef>
          </c:tx>
          <c:spPr>
            <a:solidFill>
              <a:srgbClr val="FF00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8086-4D67-B112-B2F79588F53F}"/>
              </c:ext>
            </c:extLst>
          </c:dPt>
          <c:dPt>
            <c:idx val="1"/>
            <c:invertIfNegative val="0"/>
            <c:bubble3D val="0"/>
            <c:extLst xmlns:c16r2="http://schemas.microsoft.com/office/drawing/2015/06/chart">
              <c:ext xmlns:c16="http://schemas.microsoft.com/office/drawing/2014/chart" uri="{C3380CC4-5D6E-409C-BE32-E72D297353CC}">
                <c16:uniqueId val="{00000001-8086-4D67-B112-B2F79588F53F}"/>
              </c:ext>
            </c:extLst>
          </c:dPt>
          <c:dPt>
            <c:idx val="2"/>
            <c:invertIfNegative val="0"/>
            <c:bubble3D val="0"/>
            <c:extLst xmlns:c16r2="http://schemas.microsoft.com/office/drawing/2015/06/chart">
              <c:ext xmlns:c16="http://schemas.microsoft.com/office/drawing/2014/chart" uri="{C3380CC4-5D6E-409C-BE32-E72D297353CC}">
                <c16:uniqueId val="{00000002-8086-4D67-B112-B2F79588F53F}"/>
              </c:ext>
            </c:extLst>
          </c:dPt>
          <c:dPt>
            <c:idx val="3"/>
            <c:invertIfNegative val="0"/>
            <c:bubble3D val="0"/>
            <c:extLst xmlns:c16r2="http://schemas.microsoft.com/office/drawing/2015/06/chart">
              <c:ext xmlns:c16="http://schemas.microsoft.com/office/drawing/2014/chart" uri="{C3380CC4-5D6E-409C-BE32-E72D297353CC}">
                <c16:uniqueId val="{00000003-8086-4D67-B112-B2F79588F53F}"/>
              </c:ext>
            </c:extLst>
          </c:dPt>
          <c:dPt>
            <c:idx val="10"/>
            <c:invertIfNegative val="0"/>
            <c:bubble3D val="0"/>
            <c:extLst xmlns:c16r2="http://schemas.microsoft.com/office/drawing/2015/06/chart">
              <c:ext xmlns:c16="http://schemas.microsoft.com/office/drawing/2014/chart" uri="{C3380CC4-5D6E-409C-BE32-E72D297353CC}">
                <c16:uniqueId val="{00000004-8086-4D67-B112-B2F79588F53F}"/>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Sheet1!$A$2:$A$9</c:f>
              <c:strCache>
                <c:ptCount val="8"/>
                <c:pt idx="0">
                  <c:v>Stress</c:v>
                </c:pt>
                <c:pt idx="1">
                  <c:v>Frightened</c:v>
                </c:pt>
                <c:pt idx="2">
                  <c:v>Young</c:v>
                </c:pt>
                <c:pt idx="3">
                  <c:v>Unhandled</c:v>
                </c:pt>
                <c:pt idx="4">
                  <c:v>Animal density</c:v>
                </c:pt>
                <c:pt idx="5">
                  <c:v>Social isolation</c:v>
                </c:pt>
                <c:pt idx="6">
                  <c:v>Pain</c:v>
                </c:pt>
                <c:pt idx="7">
                  <c:v>Other</c:v>
                </c:pt>
              </c:strCache>
            </c:strRef>
          </c:cat>
          <c:val>
            <c:numRef>
              <c:f>Sheet1!$B$2:$B$9</c:f>
              <c:numCache>
                <c:formatCode>0</c:formatCode>
                <c:ptCount val="8"/>
                <c:pt idx="0">
                  <c:v>59.375</c:v>
                </c:pt>
                <c:pt idx="1">
                  <c:v>47.65625</c:v>
                </c:pt>
                <c:pt idx="2">
                  <c:v>40.625</c:v>
                </c:pt>
                <c:pt idx="3">
                  <c:v>28.90625</c:v>
                </c:pt>
                <c:pt idx="4">
                  <c:v>24.21875</c:v>
                </c:pt>
                <c:pt idx="5">
                  <c:v>17.1875</c:v>
                </c:pt>
                <c:pt idx="6">
                  <c:v>17.1875</c:v>
                </c:pt>
                <c:pt idx="7">
                  <c:v>14.84375</c:v>
                </c:pt>
              </c:numCache>
            </c:numRef>
          </c:val>
          <c:extLst xmlns:c16r2="http://schemas.microsoft.com/office/drawing/2015/06/chart">
            <c:ext xmlns:c16="http://schemas.microsoft.com/office/drawing/2014/chart" uri="{C3380CC4-5D6E-409C-BE32-E72D297353CC}">
              <c16:uniqueId val="{00000005-8086-4D67-B112-B2F79588F53F}"/>
            </c:ext>
          </c:extLst>
        </c:ser>
        <c:dLbls>
          <c:showLegendKey val="0"/>
          <c:showVal val="0"/>
          <c:showCatName val="0"/>
          <c:showSerName val="0"/>
          <c:showPercent val="0"/>
          <c:showBubbleSize val="0"/>
        </c:dLbls>
        <c:gapWidth val="100"/>
        <c:shape val="cone"/>
        <c:axId val="2119640360"/>
        <c:axId val="2119643784"/>
        <c:axId val="0"/>
      </c:bar3DChart>
      <c:catAx>
        <c:axId val="2119640360"/>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19643784"/>
        <c:crosses val="autoZero"/>
        <c:auto val="1"/>
        <c:lblAlgn val="ctr"/>
        <c:lblOffset val="100"/>
        <c:noMultiLvlLbl val="0"/>
      </c:catAx>
      <c:valAx>
        <c:axId val="2119643784"/>
        <c:scaling>
          <c:orientation val="minMax"/>
        </c:scaling>
        <c:delete val="0"/>
        <c:axPos val="b"/>
        <c:numFmt formatCode="0" sourceLinked="1"/>
        <c:majorTickMark val="out"/>
        <c:minorTickMark val="none"/>
        <c:tickLblPos val="nextTo"/>
        <c:spPr>
          <a:ln>
            <a:solidFill>
              <a:schemeClr val="accent4">
                <a:lumMod val="10000"/>
              </a:schemeClr>
            </a:solidFill>
          </a:ln>
        </c:spPr>
        <c:crossAx val="2119640360"/>
        <c:crosses val="autoZero"/>
        <c:crossBetween val="between"/>
      </c:valAx>
    </c:plotArea>
    <c:plotVisOnly val="1"/>
    <c:dispBlanksAs val="gap"/>
    <c:showDLblsOverMax val="0"/>
  </c:chart>
  <c:txPr>
    <a:bodyPr/>
    <a:lstStyle/>
    <a:p>
      <a:pPr>
        <a:defRPr sz="1400">
          <a:solidFill>
            <a:schemeClr val="accent4">
              <a:lumMod val="10000"/>
            </a:schemeClr>
          </a:solidFill>
        </a:defRPr>
      </a:pPr>
      <a:endParaRPr lang="en-US"/>
    </a:p>
  </c:txPr>
  <c:externalData r:id="rId2">
    <c:autoUpdate val="0"/>
  </c:externalData>
</c:chartSpace>
</file>

<file path=ppt/charts/chart1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2" tx1="lt1" bg2="dk1" tx2="lt2" accent1="accent1" accent2="accent2" accent3="accent3" accent4="accent4" accent5="accent5" accent6="accent6" hlink="hlink" folHlink="folHlink"/>
  <c:chart>
    <c:autoTitleDeleted val="1"/>
    <c:view3D>
      <c:rotX val="15"/>
      <c:rotY val="20"/>
      <c:rAngAx val="0"/>
      <c:perspective val="30"/>
    </c:view3D>
    <c:floor>
      <c:thickness val="0"/>
    </c:floor>
    <c:sideWall>
      <c:thickness val="0"/>
    </c:sideWall>
    <c:backWall>
      <c:thickness val="0"/>
    </c:backWall>
    <c:plotArea>
      <c:layout/>
      <c:bar3DChart>
        <c:barDir val="bar"/>
        <c:grouping val="clustered"/>
        <c:varyColors val="0"/>
        <c:ser>
          <c:idx val="0"/>
          <c:order val="0"/>
          <c:tx>
            <c:strRef>
              <c:f>Sheet1!$B$1</c:f>
              <c:strCache>
                <c:ptCount val="1"/>
                <c:pt idx="0">
                  <c:v>Count</c:v>
                </c:pt>
              </c:strCache>
            </c:strRef>
          </c:tx>
          <c:spPr>
            <a:solidFill>
              <a:srgbClr val="000099">
                <a:lumMod val="60000"/>
                <a:lumOff val="40000"/>
              </a:srgbClr>
            </a:solidFill>
          </c:spPr>
          <c:invertIfNegative val="0"/>
          <c:dPt>
            <c:idx val="0"/>
            <c:invertIfNegative val="0"/>
            <c:bubble3D val="0"/>
            <c:extLst xmlns:c16r2="http://schemas.microsoft.com/office/drawing/2015/06/chart">
              <c:ext xmlns:c16="http://schemas.microsoft.com/office/drawing/2014/chart" uri="{C3380CC4-5D6E-409C-BE32-E72D297353CC}">
                <c16:uniqueId val="{00000000-D140-4C5D-818A-E6B2DAC42BB9}"/>
              </c:ext>
            </c:extLst>
          </c:dPt>
          <c:dPt>
            <c:idx val="1"/>
            <c:invertIfNegative val="0"/>
            <c:bubble3D val="0"/>
            <c:extLst xmlns:c16r2="http://schemas.microsoft.com/office/drawing/2015/06/chart">
              <c:ext xmlns:c16="http://schemas.microsoft.com/office/drawing/2014/chart" uri="{C3380CC4-5D6E-409C-BE32-E72D297353CC}">
                <c16:uniqueId val="{00000001-D140-4C5D-818A-E6B2DAC42BB9}"/>
              </c:ext>
            </c:extLst>
          </c:dPt>
          <c:dPt>
            <c:idx val="2"/>
            <c:invertIfNegative val="0"/>
            <c:bubble3D val="0"/>
            <c:extLst xmlns:c16r2="http://schemas.microsoft.com/office/drawing/2015/06/chart">
              <c:ext xmlns:c16="http://schemas.microsoft.com/office/drawing/2014/chart" uri="{C3380CC4-5D6E-409C-BE32-E72D297353CC}">
                <c16:uniqueId val="{00000002-D140-4C5D-818A-E6B2DAC42BB9}"/>
              </c:ext>
            </c:extLst>
          </c:dPt>
          <c:dPt>
            <c:idx val="3"/>
            <c:invertIfNegative val="0"/>
            <c:bubble3D val="0"/>
            <c:extLst xmlns:c16r2="http://schemas.microsoft.com/office/drawing/2015/06/chart">
              <c:ext xmlns:c16="http://schemas.microsoft.com/office/drawing/2014/chart" uri="{C3380CC4-5D6E-409C-BE32-E72D297353CC}">
                <c16:uniqueId val="{00000003-D140-4C5D-818A-E6B2DAC42BB9}"/>
              </c:ext>
            </c:extLst>
          </c:dPt>
          <c:dPt>
            <c:idx val="10"/>
            <c:invertIfNegative val="0"/>
            <c:bubble3D val="0"/>
            <c:extLst xmlns:c16r2="http://schemas.microsoft.com/office/drawing/2015/06/chart">
              <c:ext xmlns:c16="http://schemas.microsoft.com/office/drawing/2014/chart" uri="{C3380CC4-5D6E-409C-BE32-E72D297353CC}">
                <c16:uniqueId val="{00000004-D140-4C5D-818A-E6B2DAC42BB9}"/>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Sheet1!$A$2:$A$9</c:f>
              <c:strCache>
                <c:ptCount val="8"/>
                <c:pt idx="0">
                  <c:v>Inexperience</c:v>
                </c:pt>
                <c:pt idx="1">
                  <c:v>Slow reflexes</c:v>
                </c:pt>
                <c:pt idx="2">
                  <c:v>Lack of confidence</c:v>
                </c:pt>
                <c:pt idx="3">
                  <c:v>Fatigue/tiredness</c:v>
                </c:pt>
                <c:pt idx="4">
                  <c:v>Other</c:v>
                </c:pt>
                <c:pt idx="5">
                  <c:v>Stress</c:v>
                </c:pt>
                <c:pt idx="6">
                  <c:v>Failure to wear PPE</c:v>
                </c:pt>
                <c:pt idx="7">
                  <c:v>Peer pressure</c:v>
                </c:pt>
              </c:strCache>
            </c:strRef>
          </c:cat>
          <c:val>
            <c:numRef>
              <c:f>Sheet1!$B$2:$B$9</c:f>
              <c:numCache>
                <c:formatCode>0</c:formatCode>
                <c:ptCount val="8"/>
                <c:pt idx="0">
                  <c:v>48.10126582278481</c:v>
                </c:pt>
                <c:pt idx="1">
                  <c:v>32.91139240506327</c:v>
                </c:pt>
                <c:pt idx="2">
                  <c:v>13.92405063291139</c:v>
                </c:pt>
                <c:pt idx="3">
                  <c:v>12.0253164556962</c:v>
                </c:pt>
                <c:pt idx="4">
                  <c:v>10.75949367088608</c:v>
                </c:pt>
                <c:pt idx="5">
                  <c:v>7.594936708860757</c:v>
                </c:pt>
                <c:pt idx="6">
                  <c:v>6.329113924050633</c:v>
                </c:pt>
                <c:pt idx="7">
                  <c:v>4.430379746835443</c:v>
                </c:pt>
              </c:numCache>
            </c:numRef>
          </c:val>
          <c:extLst xmlns:c16r2="http://schemas.microsoft.com/office/drawing/2015/06/chart">
            <c:ext xmlns:c16="http://schemas.microsoft.com/office/drawing/2014/chart" uri="{C3380CC4-5D6E-409C-BE32-E72D297353CC}">
              <c16:uniqueId val="{00000005-D140-4C5D-818A-E6B2DAC42BB9}"/>
            </c:ext>
          </c:extLst>
        </c:ser>
        <c:dLbls>
          <c:showLegendKey val="0"/>
          <c:showVal val="0"/>
          <c:showCatName val="0"/>
          <c:showSerName val="0"/>
          <c:showPercent val="0"/>
          <c:showBubbleSize val="0"/>
        </c:dLbls>
        <c:gapWidth val="100"/>
        <c:shape val="cone"/>
        <c:axId val="2133947880"/>
        <c:axId val="2133951304"/>
        <c:axId val="0"/>
      </c:bar3DChart>
      <c:catAx>
        <c:axId val="2133947880"/>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33951304"/>
        <c:crosses val="autoZero"/>
        <c:auto val="1"/>
        <c:lblAlgn val="ctr"/>
        <c:lblOffset val="100"/>
        <c:noMultiLvlLbl val="0"/>
      </c:catAx>
      <c:valAx>
        <c:axId val="2133951304"/>
        <c:scaling>
          <c:orientation val="minMax"/>
        </c:scaling>
        <c:delete val="0"/>
        <c:axPos val="b"/>
        <c:title>
          <c:tx>
            <c:rich>
              <a:bodyPr rot="0" vert="horz"/>
              <a:lstStyle/>
              <a:p>
                <a:pPr>
                  <a:defRPr/>
                </a:pPr>
                <a:r>
                  <a:rPr lang="en-NZ" dirty="0"/>
                  <a:t>Percentage </a:t>
                </a:r>
                <a:r>
                  <a:rPr lang="en-NZ" dirty="0" smtClean="0"/>
                  <a:t>of </a:t>
                </a:r>
                <a:r>
                  <a:rPr lang="en-NZ" dirty="0"/>
                  <a:t>injuries</a:t>
                </a:r>
              </a:p>
            </c:rich>
          </c:tx>
          <c:layout>
            <c:manualLayout>
              <c:xMode val="edge"/>
              <c:yMode val="edge"/>
              <c:x val="0.455108955552483"/>
              <c:y val="0.871360694512259"/>
            </c:manualLayout>
          </c:layout>
          <c:overlay val="0"/>
        </c:title>
        <c:numFmt formatCode="0" sourceLinked="1"/>
        <c:majorTickMark val="out"/>
        <c:minorTickMark val="none"/>
        <c:tickLblPos val="nextTo"/>
        <c:spPr>
          <a:ln>
            <a:solidFill>
              <a:schemeClr val="accent4">
                <a:lumMod val="10000"/>
              </a:schemeClr>
            </a:solidFill>
          </a:ln>
        </c:spPr>
        <c:crossAx val="2133947880"/>
        <c:crosses val="autoZero"/>
        <c:crossBetween val="between"/>
      </c:valAx>
    </c:plotArea>
    <c:plotVisOnly val="1"/>
    <c:dispBlanksAs val="gap"/>
    <c:showDLblsOverMax val="0"/>
  </c:chart>
  <c:txPr>
    <a:bodyPr/>
    <a:lstStyle/>
    <a:p>
      <a:pPr>
        <a:defRPr sz="1400">
          <a:solidFill>
            <a:schemeClr val="accent4">
              <a:lumMod val="10000"/>
            </a:schemeClr>
          </a:solidFill>
        </a:defRPr>
      </a:pPr>
      <a:endParaRPr lang="en-US"/>
    </a:p>
  </c:txPr>
  <c:externalData r:id="rId2">
    <c:autoUpdate val="0"/>
  </c:externalData>
</c:chartSpace>
</file>

<file path=ppt/charts/chart1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pPr>
        <a:noFill/>
        <a:ln w="25400">
          <a:noFill/>
        </a:ln>
      </c:spPr>
    </c:sideWall>
    <c:backWall>
      <c:thickness val="0"/>
      <c:spPr>
        <a:noFill/>
        <a:ln w="25400">
          <a:noFill/>
        </a:ln>
      </c:spPr>
    </c:backWall>
    <c:plotArea>
      <c:layout/>
      <c:bar3DChart>
        <c:barDir val="col"/>
        <c:grouping val="clustered"/>
        <c:varyColors val="0"/>
        <c:ser>
          <c:idx val="0"/>
          <c:order val="0"/>
          <c:tx>
            <c:strRef>
              <c:f>Sheet1!$B$1</c:f>
              <c:strCache>
                <c:ptCount val="1"/>
                <c:pt idx="0">
                  <c:v>Number</c:v>
                </c:pt>
              </c:strCache>
            </c:strRef>
          </c:tx>
          <c:spPr>
            <a:solidFill>
              <a:srgbClr val="FF0000"/>
            </a:solidFill>
          </c:spPr>
          <c:invertIfNegative val="0"/>
          <c:dPt>
            <c:idx val="0"/>
            <c:invertIfNegative val="0"/>
            <c:bubble3D val="0"/>
            <c:extLst xmlns:c16r2="http://schemas.microsoft.com/office/drawing/2015/06/chart">
              <c:ext xmlns:c16="http://schemas.microsoft.com/office/drawing/2014/chart" uri="{C3380CC4-5D6E-409C-BE32-E72D297353CC}">
                <c16:uniqueId val="{00000000-676C-4D37-83AC-0026720B9584}"/>
              </c:ext>
            </c:extLst>
          </c:dPt>
          <c:dPt>
            <c:idx val="2"/>
            <c:invertIfNegative val="0"/>
            <c:bubble3D val="0"/>
            <c:extLst xmlns:c16r2="http://schemas.microsoft.com/office/drawing/2015/06/chart">
              <c:ext xmlns:c16="http://schemas.microsoft.com/office/drawing/2014/chart" uri="{C3380CC4-5D6E-409C-BE32-E72D297353CC}">
                <c16:uniqueId val="{00000001-676C-4D37-83AC-0026720B9584}"/>
              </c:ext>
            </c:extLst>
          </c:dPt>
          <c:dPt>
            <c:idx val="3"/>
            <c:invertIfNegative val="0"/>
            <c:bubble3D val="0"/>
            <c:extLst xmlns:c16r2="http://schemas.microsoft.com/office/drawing/2015/06/chart">
              <c:ext xmlns:c16="http://schemas.microsoft.com/office/drawing/2014/chart" uri="{C3380CC4-5D6E-409C-BE32-E72D297353CC}">
                <c16:uniqueId val="{00000002-676C-4D37-83AC-0026720B9584}"/>
              </c:ext>
            </c:extLst>
          </c:dPt>
          <c:dPt>
            <c:idx val="4"/>
            <c:invertIfNegative val="0"/>
            <c:bubble3D val="0"/>
            <c:extLst xmlns:c16r2="http://schemas.microsoft.com/office/drawing/2015/06/chart">
              <c:ext xmlns:c16="http://schemas.microsoft.com/office/drawing/2014/chart" uri="{C3380CC4-5D6E-409C-BE32-E72D297353CC}">
                <c16:uniqueId val="{00000003-676C-4D37-83AC-0026720B9584}"/>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Sheet1!$A$2:$A$3</c:f>
              <c:strCache>
                <c:ptCount val="2"/>
                <c:pt idx="0">
                  <c:v>Yes</c:v>
                </c:pt>
                <c:pt idx="1">
                  <c:v>No</c:v>
                </c:pt>
              </c:strCache>
            </c:strRef>
          </c:cat>
          <c:val>
            <c:numRef>
              <c:f>Sheet1!$B$2:$B$3</c:f>
              <c:numCache>
                <c:formatCode>General</c:formatCode>
                <c:ptCount val="2"/>
                <c:pt idx="0">
                  <c:v>120.0</c:v>
                </c:pt>
                <c:pt idx="1">
                  <c:v>30.0</c:v>
                </c:pt>
              </c:numCache>
            </c:numRef>
          </c:val>
          <c:extLst xmlns:c16r2="http://schemas.microsoft.com/office/drawing/2015/06/chart">
            <c:ext xmlns:c16="http://schemas.microsoft.com/office/drawing/2014/chart" uri="{C3380CC4-5D6E-409C-BE32-E72D297353CC}">
              <c16:uniqueId val="{00000004-676C-4D37-83AC-0026720B9584}"/>
            </c:ext>
          </c:extLst>
        </c:ser>
        <c:dLbls>
          <c:showLegendKey val="0"/>
          <c:showVal val="0"/>
          <c:showCatName val="0"/>
          <c:showSerName val="0"/>
          <c:showPercent val="0"/>
          <c:showBubbleSize val="0"/>
        </c:dLbls>
        <c:gapWidth val="150"/>
        <c:shape val="cylinder"/>
        <c:axId val="2133072312"/>
        <c:axId val="2133075736"/>
        <c:axId val="0"/>
      </c:bar3DChart>
      <c:catAx>
        <c:axId val="2133072312"/>
        <c:scaling>
          <c:orientation val="minMax"/>
        </c:scaling>
        <c:delete val="0"/>
        <c:axPos val="b"/>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33075736"/>
        <c:crosses val="autoZero"/>
        <c:auto val="1"/>
        <c:lblAlgn val="ctr"/>
        <c:lblOffset val="100"/>
        <c:noMultiLvlLbl val="0"/>
      </c:catAx>
      <c:valAx>
        <c:axId val="2133075736"/>
        <c:scaling>
          <c:orientation val="minMax"/>
        </c:scaling>
        <c:delete val="0"/>
        <c:axPos val="l"/>
        <c:title>
          <c:tx>
            <c:rich>
              <a:bodyPr rot="-5400000" vert="horz"/>
              <a:lstStyle/>
              <a:p>
                <a:pPr>
                  <a:defRPr/>
                </a:pPr>
                <a:r>
                  <a:rPr lang="en-NZ" dirty="0"/>
                  <a:t>Number of injuries</a:t>
                </a:r>
              </a:p>
            </c:rich>
          </c:tx>
          <c:layout/>
          <c:overlay val="0"/>
        </c:title>
        <c:numFmt formatCode="General" sourceLinked="1"/>
        <c:majorTickMark val="out"/>
        <c:minorTickMark val="none"/>
        <c:tickLblPos val="nextTo"/>
        <c:spPr>
          <a:ln>
            <a:solidFill>
              <a:schemeClr val="accent4">
                <a:lumMod val="10000"/>
              </a:schemeClr>
            </a:solidFill>
          </a:ln>
        </c:spPr>
        <c:txPr>
          <a:bodyPr/>
          <a:lstStyle/>
          <a:p>
            <a:pPr>
              <a:defRPr b="1"/>
            </a:pPr>
            <a:endParaRPr lang="en-US"/>
          </a:p>
        </c:txPr>
        <c:crossAx val="2133072312"/>
        <c:crosses val="autoZero"/>
        <c:crossBetween val="between"/>
      </c:valAx>
      <c:spPr>
        <a:ln>
          <a:noFill/>
        </a:ln>
      </c:spPr>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1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pPr>
        <a:noFill/>
        <a:ln w="25400">
          <a:noFill/>
        </a:ln>
      </c:spPr>
    </c:sideWall>
    <c:backWall>
      <c:thickness val="0"/>
      <c:spPr>
        <a:noFill/>
        <a:ln w="25400">
          <a:noFill/>
        </a:ln>
      </c:spPr>
    </c:backWall>
    <c:plotArea>
      <c:layout>
        <c:manualLayout>
          <c:layoutTarget val="inner"/>
          <c:xMode val="edge"/>
          <c:yMode val="edge"/>
          <c:x val="0.134703467291513"/>
          <c:y val="0.0316678603171076"/>
          <c:w val="0.830022674248316"/>
          <c:h val="0.748570595330678"/>
        </c:manualLayout>
      </c:layout>
      <c:bar3DChart>
        <c:barDir val="col"/>
        <c:grouping val="clustered"/>
        <c:varyColors val="0"/>
        <c:ser>
          <c:idx val="0"/>
          <c:order val="0"/>
          <c:tx>
            <c:strRef>
              <c:f>Sheet1!$B$1</c:f>
              <c:strCache>
                <c:ptCount val="1"/>
                <c:pt idx="0">
                  <c:v>Number</c:v>
                </c:pt>
              </c:strCache>
            </c:strRef>
          </c:tx>
          <c:spPr>
            <a:solidFill>
              <a:schemeClr val="bg1">
                <a:lumMod val="60000"/>
                <a:lumOff val="40000"/>
              </a:schemeClr>
            </a:solidFill>
          </c:spPr>
          <c:invertIfNegative val="0"/>
          <c:dPt>
            <c:idx val="0"/>
            <c:invertIfNegative val="0"/>
            <c:bubble3D val="0"/>
            <c:extLst xmlns:c16r2="http://schemas.microsoft.com/office/drawing/2015/06/chart">
              <c:ext xmlns:c16="http://schemas.microsoft.com/office/drawing/2014/chart" uri="{C3380CC4-5D6E-409C-BE32-E72D297353CC}">
                <c16:uniqueId val="{00000000-E7D7-4A34-9DB4-C857E5B397F7}"/>
              </c:ext>
            </c:extLst>
          </c:dPt>
          <c:dPt>
            <c:idx val="1"/>
            <c:invertIfNegative val="0"/>
            <c:bubble3D val="0"/>
            <c:extLst xmlns:c16r2="http://schemas.microsoft.com/office/drawing/2015/06/chart">
              <c:ext xmlns:c16="http://schemas.microsoft.com/office/drawing/2014/chart" uri="{C3380CC4-5D6E-409C-BE32-E72D297353CC}">
                <c16:uniqueId val="{00000001-E7D7-4A34-9DB4-C857E5B397F7}"/>
              </c:ext>
            </c:extLst>
          </c:dPt>
          <c:dPt>
            <c:idx val="2"/>
            <c:invertIfNegative val="0"/>
            <c:bubble3D val="0"/>
            <c:extLst xmlns:c16r2="http://schemas.microsoft.com/office/drawing/2015/06/chart">
              <c:ext xmlns:c16="http://schemas.microsoft.com/office/drawing/2014/chart" uri="{C3380CC4-5D6E-409C-BE32-E72D297353CC}">
                <c16:uniqueId val="{00000002-E7D7-4A34-9DB4-C857E5B397F7}"/>
              </c:ext>
            </c:extLst>
          </c:dPt>
          <c:dPt>
            <c:idx val="3"/>
            <c:invertIfNegative val="0"/>
            <c:bubble3D val="0"/>
            <c:extLst xmlns:c16r2="http://schemas.microsoft.com/office/drawing/2015/06/chart">
              <c:ext xmlns:c16="http://schemas.microsoft.com/office/drawing/2014/chart" uri="{C3380CC4-5D6E-409C-BE32-E72D297353CC}">
                <c16:uniqueId val="{00000003-E7D7-4A34-9DB4-C857E5B397F7}"/>
              </c:ext>
            </c:extLst>
          </c:dPt>
          <c:dPt>
            <c:idx val="4"/>
            <c:invertIfNegative val="0"/>
            <c:bubble3D val="0"/>
            <c:extLst xmlns:c16r2="http://schemas.microsoft.com/office/drawing/2015/06/chart">
              <c:ext xmlns:c16="http://schemas.microsoft.com/office/drawing/2014/chart" uri="{C3380CC4-5D6E-409C-BE32-E72D297353CC}">
                <c16:uniqueId val="{00000004-E7D7-4A34-9DB4-C857E5B397F7}"/>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Sheet1!$A$2:$A$6</c:f>
              <c:strCache>
                <c:ptCount val="5"/>
                <c:pt idx="0">
                  <c:v>Always</c:v>
                </c:pt>
                <c:pt idx="1">
                  <c:v>Sometimes</c:v>
                </c:pt>
                <c:pt idx="2">
                  <c:v>Neutral</c:v>
                </c:pt>
                <c:pt idx="3">
                  <c:v>Rarely</c:v>
                </c:pt>
                <c:pt idx="4">
                  <c:v>Never</c:v>
                </c:pt>
              </c:strCache>
            </c:strRef>
          </c:cat>
          <c:val>
            <c:numRef>
              <c:f>Sheet1!$B$2:$B$6</c:f>
              <c:numCache>
                <c:formatCode>General</c:formatCode>
                <c:ptCount val="5"/>
                <c:pt idx="0">
                  <c:v>50.0</c:v>
                </c:pt>
                <c:pt idx="1">
                  <c:v>62.0</c:v>
                </c:pt>
                <c:pt idx="2">
                  <c:v>7.0</c:v>
                </c:pt>
                <c:pt idx="3">
                  <c:v>2.0</c:v>
                </c:pt>
                <c:pt idx="4">
                  <c:v>0.0</c:v>
                </c:pt>
              </c:numCache>
            </c:numRef>
          </c:val>
          <c:extLst xmlns:c16r2="http://schemas.microsoft.com/office/drawing/2015/06/chart">
            <c:ext xmlns:c16="http://schemas.microsoft.com/office/drawing/2014/chart" uri="{C3380CC4-5D6E-409C-BE32-E72D297353CC}">
              <c16:uniqueId val="{00000005-E7D7-4A34-9DB4-C857E5B397F7}"/>
            </c:ext>
          </c:extLst>
        </c:ser>
        <c:dLbls>
          <c:showLegendKey val="0"/>
          <c:showVal val="0"/>
          <c:showCatName val="0"/>
          <c:showSerName val="0"/>
          <c:showPercent val="0"/>
          <c:showBubbleSize val="0"/>
        </c:dLbls>
        <c:gapWidth val="100"/>
        <c:shape val="cylinder"/>
        <c:axId val="2133111304"/>
        <c:axId val="2133114728"/>
        <c:axId val="0"/>
      </c:bar3DChart>
      <c:catAx>
        <c:axId val="2133111304"/>
        <c:scaling>
          <c:orientation val="minMax"/>
        </c:scaling>
        <c:delete val="0"/>
        <c:axPos val="b"/>
        <c:numFmt formatCode="General" sourceLinked="0"/>
        <c:majorTickMark val="out"/>
        <c:minorTickMark val="none"/>
        <c:tickLblPos val="nextTo"/>
        <c:spPr>
          <a:ln>
            <a:solidFill>
              <a:schemeClr val="accent4">
                <a:lumMod val="10000"/>
              </a:schemeClr>
            </a:solidFill>
          </a:ln>
        </c:spPr>
        <c:txPr>
          <a:bodyPr/>
          <a:lstStyle/>
          <a:p>
            <a:pPr>
              <a:defRPr sz="1600" b="1"/>
            </a:pPr>
            <a:endParaRPr lang="en-US"/>
          </a:p>
        </c:txPr>
        <c:crossAx val="2133114728"/>
        <c:crosses val="autoZero"/>
        <c:auto val="1"/>
        <c:lblAlgn val="ctr"/>
        <c:lblOffset val="100"/>
        <c:noMultiLvlLbl val="0"/>
      </c:catAx>
      <c:valAx>
        <c:axId val="2133114728"/>
        <c:scaling>
          <c:orientation val="minMax"/>
        </c:scaling>
        <c:delete val="0"/>
        <c:axPos val="l"/>
        <c:numFmt formatCode="General" sourceLinked="1"/>
        <c:majorTickMark val="out"/>
        <c:minorTickMark val="none"/>
        <c:tickLblPos val="nextTo"/>
        <c:spPr>
          <a:ln>
            <a:solidFill>
              <a:schemeClr val="accent4">
                <a:lumMod val="10000"/>
              </a:schemeClr>
            </a:solidFill>
          </a:ln>
        </c:spPr>
        <c:txPr>
          <a:bodyPr/>
          <a:lstStyle/>
          <a:p>
            <a:pPr>
              <a:defRPr b="1"/>
            </a:pPr>
            <a:endParaRPr lang="en-US"/>
          </a:p>
        </c:txPr>
        <c:crossAx val="2133111304"/>
        <c:crosses val="autoZero"/>
        <c:crossBetween val="between"/>
      </c:valAx>
      <c:spPr>
        <a:ln>
          <a:noFill/>
        </a:ln>
      </c:spPr>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1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0.354796767129717"/>
          <c:y val="0.00595062989871235"/>
          <c:w val="0.503915389872506"/>
          <c:h val="0.810156896147341"/>
        </c:manualLayout>
      </c:layout>
      <c:bar3DChart>
        <c:barDir val="bar"/>
        <c:grouping val="clustered"/>
        <c:varyColors val="0"/>
        <c:ser>
          <c:idx val="0"/>
          <c:order val="0"/>
          <c:tx>
            <c:strRef>
              <c:f>Sheet1!$B$1</c:f>
              <c:strCache>
                <c:ptCount val="1"/>
                <c:pt idx="0">
                  <c:v>Number cases</c:v>
                </c:pt>
              </c:strCache>
            </c:strRef>
          </c:tx>
          <c:invertIfNegative val="0"/>
          <c:dPt>
            <c:idx val="0"/>
            <c:invertIfNegative val="0"/>
            <c:bubble3D val="0"/>
            <c:spPr>
              <a:solidFill>
                <a:srgbClr val="002060"/>
              </a:solidFill>
            </c:spPr>
            <c:extLst xmlns:c16r2="http://schemas.microsoft.com/office/drawing/2015/06/chart">
              <c:ext xmlns:c16="http://schemas.microsoft.com/office/drawing/2014/chart" uri="{C3380CC4-5D6E-409C-BE32-E72D297353CC}">
                <c16:uniqueId val="{00000001-8324-4B64-9280-CEC4BD4CFC52}"/>
              </c:ext>
            </c:extLst>
          </c:dPt>
          <c:dPt>
            <c:idx val="4"/>
            <c:invertIfNegative val="0"/>
            <c:bubble3D val="0"/>
            <c:spPr>
              <a:solidFill>
                <a:srgbClr val="FFFF00"/>
              </a:solidFill>
            </c:spPr>
            <c:extLst xmlns:c16r2="http://schemas.microsoft.com/office/drawing/2015/06/chart">
              <c:ext xmlns:c16="http://schemas.microsoft.com/office/drawing/2014/chart" uri="{C3380CC4-5D6E-409C-BE32-E72D297353CC}">
                <c16:uniqueId val="{00000003-8324-4B64-9280-CEC4BD4CFC52}"/>
              </c:ext>
            </c:extLst>
          </c:dPt>
          <c:dPt>
            <c:idx val="8"/>
            <c:invertIfNegative val="0"/>
            <c:bubble3D val="0"/>
            <c:spPr>
              <a:solidFill>
                <a:schemeClr val="accent2">
                  <a:lumMod val="75000"/>
                </a:schemeClr>
              </a:solidFill>
            </c:spPr>
            <c:extLst xmlns:c16r2="http://schemas.microsoft.com/office/drawing/2015/06/chart">
              <c:ext xmlns:c16="http://schemas.microsoft.com/office/drawing/2014/chart" uri="{C3380CC4-5D6E-409C-BE32-E72D297353CC}">
                <c16:uniqueId val="{00000005-8324-4B64-9280-CEC4BD4CFC52}"/>
              </c:ext>
            </c:extLst>
          </c:dPt>
          <c:dPt>
            <c:idx val="13"/>
            <c:invertIfNegative val="0"/>
            <c:bubble3D val="0"/>
            <c:spPr>
              <a:solidFill>
                <a:srgbClr val="FF0000"/>
              </a:solidFill>
            </c:spPr>
            <c:extLst xmlns:c16r2="http://schemas.microsoft.com/office/drawing/2015/06/chart">
              <c:ext xmlns:c16="http://schemas.microsoft.com/office/drawing/2014/chart" uri="{C3380CC4-5D6E-409C-BE32-E72D297353CC}">
                <c16:uniqueId val="{00000007-8324-4B64-9280-CEC4BD4CFC52}"/>
              </c:ext>
            </c:extLst>
          </c:dPt>
          <c:dLbls>
            <c:delete val="1"/>
          </c:dLbls>
          <c:cat>
            <c:strRef>
              <c:f>Sheet1!$A$2:$A$15</c:f>
              <c:strCache>
                <c:ptCount val="14"/>
                <c:pt idx="0">
                  <c:v>Protective footwear </c:v>
                </c:pt>
                <c:pt idx="1">
                  <c:v>Restraint in crush</c:v>
                </c:pt>
                <c:pt idx="2">
                  <c:v>Lead rope restraint by student</c:v>
                </c:pt>
                <c:pt idx="3">
                  <c:v>Other (please specify)</c:v>
                </c:pt>
                <c:pt idx="4">
                  <c:v>Gloves</c:v>
                </c:pt>
                <c:pt idx="5">
                  <c:v>Tied up/hobbled</c:v>
                </c:pt>
                <c:pt idx="6">
                  <c:v>Horse bit</c:v>
                </c:pt>
                <c:pt idx="7">
                  <c:v>Chemical restraint/sedation</c:v>
                </c:pt>
                <c:pt idx="8">
                  <c:v>Helmet</c:v>
                </c:pt>
                <c:pt idx="9">
                  <c:v>Nose twitch</c:v>
                </c:pt>
                <c:pt idx="10">
                  <c:v>Lead rope restraint by staff</c:v>
                </c:pt>
                <c:pt idx="11">
                  <c:v>Nose tongs</c:v>
                </c:pt>
                <c:pt idx="12">
                  <c:v>Protective vest</c:v>
                </c:pt>
                <c:pt idx="13">
                  <c:v>Arm or limb protection</c:v>
                </c:pt>
              </c:strCache>
            </c:strRef>
          </c:cat>
          <c:val>
            <c:numRef>
              <c:f>Sheet1!$B$2:$B$15</c:f>
              <c:numCache>
                <c:formatCode>General</c:formatCode>
                <c:ptCount val="14"/>
                <c:pt idx="0">
                  <c:v>82.0</c:v>
                </c:pt>
                <c:pt idx="1">
                  <c:v>33.0</c:v>
                </c:pt>
                <c:pt idx="2">
                  <c:v>28.0</c:v>
                </c:pt>
                <c:pt idx="3">
                  <c:v>22.0</c:v>
                </c:pt>
                <c:pt idx="4">
                  <c:v>19.0</c:v>
                </c:pt>
                <c:pt idx="5">
                  <c:v>10.0</c:v>
                </c:pt>
                <c:pt idx="6">
                  <c:v>6.0</c:v>
                </c:pt>
                <c:pt idx="7">
                  <c:v>5.0</c:v>
                </c:pt>
                <c:pt idx="8">
                  <c:v>4.0</c:v>
                </c:pt>
                <c:pt idx="9">
                  <c:v>3.0</c:v>
                </c:pt>
                <c:pt idx="10">
                  <c:v>2.0</c:v>
                </c:pt>
                <c:pt idx="11">
                  <c:v>1.0</c:v>
                </c:pt>
                <c:pt idx="12">
                  <c:v>0.0</c:v>
                </c:pt>
                <c:pt idx="13">
                  <c:v>0.0</c:v>
                </c:pt>
              </c:numCache>
            </c:numRef>
          </c:val>
          <c:extLst xmlns:c16r2="http://schemas.microsoft.com/office/drawing/2015/06/chart">
            <c:ext xmlns:c16="http://schemas.microsoft.com/office/drawing/2014/chart" uri="{C3380CC4-5D6E-409C-BE32-E72D297353CC}">
              <c16:uniqueId val="{00000008-8324-4B64-9280-CEC4BD4CFC52}"/>
            </c:ext>
          </c:extLst>
        </c:ser>
        <c:dLbls>
          <c:showLegendKey val="0"/>
          <c:showVal val="1"/>
          <c:showCatName val="0"/>
          <c:showSerName val="0"/>
          <c:showPercent val="0"/>
          <c:showBubbleSize val="0"/>
        </c:dLbls>
        <c:gapWidth val="75"/>
        <c:shape val="cylinder"/>
        <c:axId val="2134164600"/>
        <c:axId val="2134168008"/>
        <c:axId val="0"/>
      </c:bar3DChart>
      <c:catAx>
        <c:axId val="2134164600"/>
        <c:scaling>
          <c:orientation val="minMax"/>
        </c:scaling>
        <c:delete val="0"/>
        <c:axPos val="l"/>
        <c:numFmt formatCode="General" sourceLinked="0"/>
        <c:majorTickMark val="none"/>
        <c:minorTickMark val="none"/>
        <c:tickLblPos val="nextTo"/>
        <c:spPr>
          <a:ln>
            <a:solidFill>
              <a:schemeClr val="accent4">
                <a:lumMod val="10000"/>
              </a:schemeClr>
            </a:solidFill>
          </a:ln>
        </c:spPr>
        <c:txPr>
          <a:bodyPr/>
          <a:lstStyle/>
          <a:p>
            <a:pPr>
              <a:defRPr sz="1400" b="1">
                <a:solidFill>
                  <a:schemeClr val="accent4">
                    <a:lumMod val="10000"/>
                  </a:schemeClr>
                </a:solidFill>
              </a:defRPr>
            </a:pPr>
            <a:endParaRPr lang="en-US"/>
          </a:p>
        </c:txPr>
        <c:crossAx val="2134168008"/>
        <c:crosses val="autoZero"/>
        <c:auto val="1"/>
        <c:lblAlgn val="ctr"/>
        <c:lblOffset val="100"/>
        <c:noMultiLvlLbl val="0"/>
      </c:catAx>
      <c:valAx>
        <c:axId val="2134168008"/>
        <c:scaling>
          <c:orientation val="minMax"/>
        </c:scaling>
        <c:delete val="0"/>
        <c:axPos val="b"/>
        <c:majorGridlines>
          <c:spPr>
            <a:ln>
              <a:noFill/>
            </a:ln>
          </c:spPr>
        </c:majorGridlines>
        <c:title>
          <c:tx>
            <c:rich>
              <a:bodyPr/>
              <a:lstStyle/>
              <a:p>
                <a:pPr>
                  <a:defRPr/>
                </a:pPr>
                <a:r>
                  <a:rPr lang="en-NZ" dirty="0" smtClean="0">
                    <a:solidFill>
                      <a:schemeClr val="accent4">
                        <a:lumMod val="10000"/>
                      </a:schemeClr>
                    </a:solidFill>
                  </a:rPr>
                  <a:t>Number of injuries</a:t>
                </a:r>
                <a:endParaRPr lang="en-NZ" dirty="0">
                  <a:solidFill>
                    <a:schemeClr val="accent4">
                      <a:lumMod val="10000"/>
                    </a:schemeClr>
                  </a:solidFill>
                </a:endParaRPr>
              </a:p>
            </c:rich>
          </c:tx>
          <c:layout/>
          <c:overlay val="0"/>
        </c:title>
        <c:numFmt formatCode="0" sourceLinked="0"/>
        <c:majorTickMark val="in"/>
        <c:minorTickMark val="none"/>
        <c:tickLblPos val="nextTo"/>
        <c:spPr>
          <a:ln w="25400">
            <a:solidFill>
              <a:schemeClr val="accent4">
                <a:lumMod val="10000"/>
              </a:schemeClr>
            </a:solidFill>
          </a:ln>
        </c:spPr>
        <c:txPr>
          <a:bodyPr/>
          <a:lstStyle/>
          <a:p>
            <a:pPr>
              <a:defRPr b="1">
                <a:solidFill>
                  <a:schemeClr val="accent4">
                    <a:lumMod val="10000"/>
                  </a:schemeClr>
                </a:solidFill>
              </a:defRPr>
            </a:pPr>
            <a:endParaRPr lang="en-US"/>
          </a:p>
        </c:txPr>
        <c:crossAx val="2134164600"/>
        <c:crosses val="autoZero"/>
        <c:crossBetween val="between"/>
        <c:majorUnit val="10.0"/>
      </c:valAx>
    </c:plotArea>
    <c:plotVisOnly val="1"/>
    <c:dispBlanksAs val="gap"/>
    <c:showDLblsOverMax val="0"/>
  </c:chart>
  <c:spPr>
    <a:noFill/>
  </c:spPr>
  <c:txPr>
    <a:bodyPr/>
    <a:lstStyle/>
    <a:p>
      <a:pPr>
        <a:defRPr sz="1800"/>
      </a:pPr>
      <a:endParaRPr lang="en-US"/>
    </a:p>
  </c:txPr>
  <c:externalData r:id="rId1">
    <c:autoUpdate val="0"/>
  </c:externalData>
</c:chartSpace>
</file>

<file path=ppt/charts/chart1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0.354796767129717"/>
          <c:y val="0.00595062989871235"/>
          <c:w val="0.503915389872506"/>
          <c:h val="0.810156896147341"/>
        </c:manualLayout>
      </c:layout>
      <c:bar3DChart>
        <c:barDir val="bar"/>
        <c:grouping val="clustered"/>
        <c:varyColors val="0"/>
        <c:ser>
          <c:idx val="0"/>
          <c:order val="0"/>
          <c:tx>
            <c:strRef>
              <c:f>Sheet1!$B$1</c:f>
              <c:strCache>
                <c:ptCount val="1"/>
                <c:pt idx="0">
                  <c:v>Number cases</c:v>
                </c:pt>
              </c:strCache>
            </c:strRef>
          </c:tx>
          <c:invertIfNegative val="0"/>
          <c:dPt>
            <c:idx val="0"/>
            <c:invertIfNegative val="0"/>
            <c:bubble3D val="0"/>
            <c:spPr>
              <a:solidFill>
                <a:srgbClr val="002060"/>
              </a:solidFill>
            </c:spPr>
            <c:extLst xmlns:c16r2="http://schemas.microsoft.com/office/drawing/2015/06/chart">
              <c:ext xmlns:c16="http://schemas.microsoft.com/office/drawing/2014/chart" uri="{C3380CC4-5D6E-409C-BE32-E72D297353CC}">
                <c16:uniqueId val="{00000001-C5F2-44E6-B9B7-3183E0D4EC6F}"/>
              </c:ext>
            </c:extLst>
          </c:dPt>
          <c:dPt>
            <c:idx val="4"/>
            <c:invertIfNegative val="0"/>
            <c:bubble3D val="0"/>
            <c:spPr>
              <a:solidFill>
                <a:srgbClr val="FFFF00"/>
              </a:solidFill>
            </c:spPr>
            <c:extLst xmlns:c16r2="http://schemas.microsoft.com/office/drawing/2015/06/chart">
              <c:ext xmlns:c16="http://schemas.microsoft.com/office/drawing/2014/chart" uri="{C3380CC4-5D6E-409C-BE32-E72D297353CC}">
                <c16:uniqueId val="{00000003-C5F2-44E6-B9B7-3183E0D4EC6F}"/>
              </c:ext>
            </c:extLst>
          </c:dPt>
          <c:dPt>
            <c:idx val="8"/>
            <c:invertIfNegative val="0"/>
            <c:bubble3D val="0"/>
            <c:spPr>
              <a:solidFill>
                <a:schemeClr val="accent2">
                  <a:lumMod val="75000"/>
                </a:schemeClr>
              </a:solidFill>
            </c:spPr>
            <c:extLst xmlns:c16r2="http://schemas.microsoft.com/office/drawing/2015/06/chart">
              <c:ext xmlns:c16="http://schemas.microsoft.com/office/drawing/2014/chart" uri="{C3380CC4-5D6E-409C-BE32-E72D297353CC}">
                <c16:uniqueId val="{00000005-C5F2-44E6-B9B7-3183E0D4EC6F}"/>
              </c:ext>
            </c:extLst>
          </c:dPt>
          <c:dPt>
            <c:idx val="13"/>
            <c:invertIfNegative val="0"/>
            <c:bubble3D val="0"/>
            <c:spPr>
              <a:solidFill>
                <a:srgbClr val="FF0000"/>
              </a:solidFill>
            </c:spPr>
            <c:extLst xmlns:c16r2="http://schemas.microsoft.com/office/drawing/2015/06/chart">
              <c:ext xmlns:c16="http://schemas.microsoft.com/office/drawing/2014/chart" uri="{C3380CC4-5D6E-409C-BE32-E72D297353CC}">
                <c16:uniqueId val="{00000007-C5F2-44E6-B9B7-3183E0D4EC6F}"/>
              </c:ext>
            </c:extLst>
          </c:dPt>
          <c:dLbls>
            <c:delete val="1"/>
          </c:dLbls>
          <c:cat>
            <c:strRef>
              <c:f>Sheet1!$A$2:$A$15</c:f>
              <c:strCache>
                <c:ptCount val="14"/>
                <c:pt idx="0">
                  <c:v>Protective footwear </c:v>
                </c:pt>
                <c:pt idx="1">
                  <c:v>Restraint in crush</c:v>
                </c:pt>
                <c:pt idx="2">
                  <c:v>Lead rope restraint by student</c:v>
                </c:pt>
                <c:pt idx="3">
                  <c:v>Other (please specify)</c:v>
                </c:pt>
                <c:pt idx="4">
                  <c:v>Gloves</c:v>
                </c:pt>
                <c:pt idx="5">
                  <c:v>Tied up/hobbled</c:v>
                </c:pt>
                <c:pt idx="6">
                  <c:v>Horse bit</c:v>
                </c:pt>
                <c:pt idx="7">
                  <c:v>Chemical restraint/sedation</c:v>
                </c:pt>
                <c:pt idx="8">
                  <c:v>Helmet</c:v>
                </c:pt>
                <c:pt idx="9">
                  <c:v>Nose twitch</c:v>
                </c:pt>
                <c:pt idx="10">
                  <c:v>Lead rope restraint by staff</c:v>
                </c:pt>
                <c:pt idx="11">
                  <c:v>Nose tongs</c:v>
                </c:pt>
                <c:pt idx="12">
                  <c:v>Protective vest</c:v>
                </c:pt>
                <c:pt idx="13">
                  <c:v>Arm or limb protection</c:v>
                </c:pt>
              </c:strCache>
            </c:strRef>
          </c:cat>
          <c:val>
            <c:numRef>
              <c:f>Sheet1!$B$2:$B$15</c:f>
              <c:numCache>
                <c:formatCode>General</c:formatCode>
                <c:ptCount val="14"/>
                <c:pt idx="0">
                  <c:v>82.0</c:v>
                </c:pt>
                <c:pt idx="1">
                  <c:v>33.0</c:v>
                </c:pt>
                <c:pt idx="2">
                  <c:v>28.0</c:v>
                </c:pt>
                <c:pt idx="3">
                  <c:v>22.0</c:v>
                </c:pt>
                <c:pt idx="4">
                  <c:v>19.0</c:v>
                </c:pt>
                <c:pt idx="5">
                  <c:v>10.0</c:v>
                </c:pt>
                <c:pt idx="6">
                  <c:v>6.0</c:v>
                </c:pt>
                <c:pt idx="7">
                  <c:v>5.0</c:v>
                </c:pt>
                <c:pt idx="8">
                  <c:v>4.0</c:v>
                </c:pt>
                <c:pt idx="9">
                  <c:v>3.0</c:v>
                </c:pt>
                <c:pt idx="10">
                  <c:v>2.0</c:v>
                </c:pt>
                <c:pt idx="11">
                  <c:v>1.0</c:v>
                </c:pt>
                <c:pt idx="12">
                  <c:v>0.0</c:v>
                </c:pt>
                <c:pt idx="13">
                  <c:v>0.0</c:v>
                </c:pt>
              </c:numCache>
            </c:numRef>
          </c:val>
          <c:extLst xmlns:c16r2="http://schemas.microsoft.com/office/drawing/2015/06/chart">
            <c:ext xmlns:c16="http://schemas.microsoft.com/office/drawing/2014/chart" uri="{C3380CC4-5D6E-409C-BE32-E72D297353CC}">
              <c16:uniqueId val="{00000008-C5F2-44E6-B9B7-3183E0D4EC6F}"/>
            </c:ext>
          </c:extLst>
        </c:ser>
        <c:dLbls>
          <c:showLegendKey val="0"/>
          <c:showVal val="1"/>
          <c:showCatName val="0"/>
          <c:showSerName val="0"/>
          <c:showPercent val="0"/>
          <c:showBubbleSize val="0"/>
        </c:dLbls>
        <c:gapWidth val="75"/>
        <c:shape val="cylinder"/>
        <c:axId val="2133270712"/>
        <c:axId val="2133274184"/>
        <c:axId val="0"/>
      </c:bar3DChart>
      <c:catAx>
        <c:axId val="2133270712"/>
        <c:scaling>
          <c:orientation val="minMax"/>
        </c:scaling>
        <c:delete val="0"/>
        <c:axPos val="l"/>
        <c:numFmt formatCode="General" sourceLinked="0"/>
        <c:majorTickMark val="none"/>
        <c:minorTickMark val="none"/>
        <c:tickLblPos val="nextTo"/>
        <c:spPr>
          <a:ln>
            <a:solidFill>
              <a:schemeClr val="accent4">
                <a:lumMod val="10000"/>
              </a:schemeClr>
            </a:solidFill>
          </a:ln>
        </c:spPr>
        <c:txPr>
          <a:bodyPr/>
          <a:lstStyle/>
          <a:p>
            <a:pPr>
              <a:defRPr sz="1400" b="1">
                <a:solidFill>
                  <a:schemeClr val="accent4">
                    <a:lumMod val="10000"/>
                  </a:schemeClr>
                </a:solidFill>
              </a:defRPr>
            </a:pPr>
            <a:endParaRPr lang="en-US"/>
          </a:p>
        </c:txPr>
        <c:crossAx val="2133274184"/>
        <c:crosses val="autoZero"/>
        <c:auto val="1"/>
        <c:lblAlgn val="ctr"/>
        <c:lblOffset val="100"/>
        <c:noMultiLvlLbl val="0"/>
      </c:catAx>
      <c:valAx>
        <c:axId val="2133274184"/>
        <c:scaling>
          <c:orientation val="minMax"/>
        </c:scaling>
        <c:delete val="0"/>
        <c:axPos val="b"/>
        <c:title>
          <c:tx>
            <c:rich>
              <a:bodyPr/>
              <a:lstStyle/>
              <a:p>
                <a:pPr>
                  <a:defRPr/>
                </a:pPr>
                <a:r>
                  <a:rPr lang="en-NZ" dirty="0" smtClean="0">
                    <a:solidFill>
                      <a:schemeClr val="accent4">
                        <a:lumMod val="10000"/>
                      </a:schemeClr>
                    </a:solidFill>
                  </a:rPr>
                  <a:t>Number of injuries</a:t>
                </a:r>
                <a:endParaRPr lang="en-NZ" dirty="0">
                  <a:solidFill>
                    <a:schemeClr val="accent4">
                      <a:lumMod val="10000"/>
                    </a:schemeClr>
                  </a:solidFill>
                </a:endParaRPr>
              </a:p>
            </c:rich>
          </c:tx>
          <c:layout/>
          <c:overlay val="0"/>
        </c:title>
        <c:numFmt formatCode="0" sourceLinked="0"/>
        <c:majorTickMark val="in"/>
        <c:minorTickMark val="none"/>
        <c:tickLblPos val="nextTo"/>
        <c:spPr>
          <a:ln w="25400">
            <a:solidFill>
              <a:schemeClr val="accent4">
                <a:lumMod val="10000"/>
              </a:schemeClr>
            </a:solidFill>
          </a:ln>
        </c:spPr>
        <c:txPr>
          <a:bodyPr/>
          <a:lstStyle/>
          <a:p>
            <a:pPr>
              <a:defRPr b="1">
                <a:solidFill>
                  <a:schemeClr val="accent4">
                    <a:lumMod val="10000"/>
                  </a:schemeClr>
                </a:solidFill>
              </a:defRPr>
            </a:pPr>
            <a:endParaRPr lang="en-US"/>
          </a:p>
        </c:txPr>
        <c:crossAx val="2133270712"/>
        <c:crosses val="autoZero"/>
        <c:crossBetween val="between"/>
        <c:majorUnit val="10.0"/>
      </c:valAx>
    </c:plotArea>
    <c:plotVisOnly val="1"/>
    <c:dispBlanksAs val="gap"/>
    <c:showDLblsOverMax val="0"/>
  </c:chart>
  <c:spPr>
    <a:noFill/>
  </c:spPr>
  <c:txPr>
    <a:bodyPr/>
    <a:lstStyle/>
    <a:p>
      <a:pPr>
        <a:defRPr sz="1800"/>
      </a:pPr>
      <a:endParaRPr lang="en-US"/>
    </a:p>
  </c:txPr>
  <c:externalData r:id="rId1">
    <c:autoUpdate val="0"/>
  </c:externalData>
  <c:userShapes r:id="rId2"/>
</c:chartSpace>
</file>

<file path=ppt/charts/chart1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1842169051924"/>
          <c:y val="0.0496774724835642"/>
          <c:w val="0.734783256405854"/>
          <c:h val="0.669630274998684"/>
        </c:manualLayout>
      </c:layout>
      <c:barChart>
        <c:barDir val="col"/>
        <c:grouping val="clustered"/>
        <c:varyColors val="0"/>
        <c:ser>
          <c:idx val="0"/>
          <c:order val="0"/>
          <c:tx>
            <c:strRef>
              <c:f>Sheet1!$B$1</c:f>
              <c:strCache>
                <c:ptCount val="1"/>
                <c:pt idx="0">
                  <c:v>Count</c:v>
                </c:pt>
              </c:strCache>
            </c:strRef>
          </c:tx>
          <c:invertIfNegative val="0"/>
          <c:dPt>
            <c:idx val="0"/>
            <c:invertIfNegative val="0"/>
            <c:bubble3D val="0"/>
            <c:spPr>
              <a:solidFill>
                <a:srgbClr val="FFFF00"/>
              </a:solidFill>
            </c:spPr>
            <c:extLst xmlns:c16r2="http://schemas.microsoft.com/office/drawing/2015/06/chart">
              <c:ext xmlns:c16="http://schemas.microsoft.com/office/drawing/2014/chart" uri="{C3380CC4-5D6E-409C-BE32-E72D297353CC}">
                <c16:uniqueId val="{00000001-7145-4EE4-8F69-1A581B4BD826}"/>
              </c:ext>
            </c:extLst>
          </c:dPt>
          <c:dPt>
            <c:idx val="1"/>
            <c:invertIfNegative val="0"/>
            <c:bubble3D val="0"/>
            <c:spPr>
              <a:solidFill>
                <a:srgbClr val="002060"/>
              </a:solidFill>
            </c:spPr>
            <c:extLst xmlns:c16r2="http://schemas.microsoft.com/office/drawing/2015/06/chart">
              <c:ext xmlns:c16="http://schemas.microsoft.com/office/drawing/2014/chart" uri="{C3380CC4-5D6E-409C-BE32-E72D297353CC}">
                <c16:uniqueId val="{00000003-7145-4EE4-8F69-1A581B4BD826}"/>
              </c:ext>
            </c:extLst>
          </c:dPt>
          <c:dPt>
            <c:idx val="2"/>
            <c:invertIfNegative val="0"/>
            <c:bubble3D val="0"/>
            <c:spPr>
              <a:solidFill>
                <a:srgbClr val="FF0000"/>
              </a:solidFill>
            </c:spPr>
            <c:extLst xmlns:c16r2="http://schemas.microsoft.com/office/drawing/2015/06/chart">
              <c:ext xmlns:c16="http://schemas.microsoft.com/office/drawing/2014/chart" uri="{C3380CC4-5D6E-409C-BE32-E72D297353CC}">
                <c16:uniqueId val="{00000005-7145-4EE4-8F69-1A581B4BD826}"/>
              </c:ext>
            </c:extLst>
          </c:dPt>
          <c:dPt>
            <c:idx val="3"/>
            <c:invertIfNegative val="0"/>
            <c:bubble3D val="0"/>
            <c:spPr>
              <a:solidFill>
                <a:srgbClr val="FF0000"/>
              </a:solidFill>
            </c:spPr>
            <c:extLst xmlns:c16r2="http://schemas.microsoft.com/office/drawing/2015/06/chart">
              <c:ext xmlns:c16="http://schemas.microsoft.com/office/drawing/2014/chart" uri="{C3380CC4-5D6E-409C-BE32-E72D297353CC}">
                <c16:uniqueId val="{00000007-7145-4EE4-8F69-1A581B4BD826}"/>
              </c:ext>
            </c:extLst>
          </c:dPt>
          <c:dPt>
            <c:idx val="4"/>
            <c:invertIfNegative val="0"/>
            <c:bubble3D val="0"/>
            <c:spPr>
              <a:solidFill>
                <a:schemeClr val="accent2">
                  <a:lumMod val="75000"/>
                </a:schemeClr>
              </a:solidFill>
            </c:spPr>
            <c:extLst xmlns:c16r2="http://schemas.microsoft.com/office/drawing/2015/06/chart">
              <c:ext xmlns:c16="http://schemas.microsoft.com/office/drawing/2014/chart" uri="{C3380CC4-5D6E-409C-BE32-E72D297353CC}">
                <c16:uniqueId val="{00000009-7145-4EE4-8F69-1A581B4BD826}"/>
              </c:ext>
            </c:extLst>
          </c:dPt>
          <c:dPt>
            <c:idx val="10"/>
            <c:invertIfNegative val="0"/>
            <c:bubble3D val="0"/>
            <c:spPr>
              <a:solidFill>
                <a:schemeClr val="accent3">
                  <a:lumMod val="75000"/>
                </a:schemeClr>
              </a:solidFill>
            </c:spPr>
            <c:extLst xmlns:c16r2="http://schemas.microsoft.com/office/drawing/2015/06/chart">
              <c:ext xmlns:c16="http://schemas.microsoft.com/office/drawing/2014/chart" uri="{C3380CC4-5D6E-409C-BE32-E72D297353CC}">
                <c16:uniqueId val="{0000000B-7145-4EE4-8F69-1A581B4BD826}"/>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Sheet1!$A$2:$A$6</c:f>
              <c:strCache>
                <c:ptCount val="5"/>
                <c:pt idx="0">
                  <c:v>Hand</c:v>
                </c:pt>
                <c:pt idx="1">
                  <c:v>Foot</c:v>
                </c:pt>
                <c:pt idx="2">
                  <c:v>Arm</c:v>
                </c:pt>
                <c:pt idx="3">
                  <c:v>Leg</c:v>
                </c:pt>
                <c:pt idx="4">
                  <c:v>Head/face</c:v>
                </c:pt>
              </c:strCache>
            </c:strRef>
          </c:cat>
          <c:val>
            <c:numRef>
              <c:f>Sheet1!$B$2:$B$6</c:f>
              <c:numCache>
                <c:formatCode>General</c:formatCode>
                <c:ptCount val="5"/>
                <c:pt idx="0">
                  <c:v>55.0</c:v>
                </c:pt>
                <c:pt idx="1">
                  <c:v>36.0</c:v>
                </c:pt>
                <c:pt idx="2">
                  <c:v>35.0</c:v>
                </c:pt>
                <c:pt idx="3">
                  <c:v>33.0</c:v>
                </c:pt>
                <c:pt idx="4">
                  <c:v>15.0</c:v>
                </c:pt>
              </c:numCache>
            </c:numRef>
          </c:val>
          <c:extLst xmlns:c16r2="http://schemas.microsoft.com/office/drawing/2015/06/chart">
            <c:ext xmlns:c16="http://schemas.microsoft.com/office/drawing/2014/chart" uri="{C3380CC4-5D6E-409C-BE32-E72D297353CC}">
              <c16:uniqueId val="{0000000C-7145-4EE4-8F69-1A581B4BD826}"/>
            </c:ext>
          </c:extLst>
        </c:ser>
        <c:dLbls>
          <c:showLegendKey val="0"/>
          <c:showVal val="0"/>
          <c:showCatName val="0"/>
          <c:showSerName val="0"/>
          <c:showPercent val="0"/>
          <c:showBubbleSize val="0"/>
        </c:dLbls>
        <c:gapWidth val="140"/>
        <c:axId val="2134195224"/>
        <c:axId val="2134198712"/>
      </c:barChart>
      <c:catAx>
        <c:axId val="2134195224"/>
        <c:scaling>
          <c:orientation val="minMax"/>
        </c:scaling>
        <c:delete val="0"/>
        <c:axPos val="b"/>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34198712"/>
        <c:crosses val="autoZero"/>
        <c:auto val="1"/>
        <c:lblAlgn val="ctr"/>
        <c:lblOffset val="100"/>
        <c:noMultiLvlLbl val="0"/>
      </c:catAx>
      <c:valAx>
        <c:axId val="2134198712"/>
        <c:scaling>
          <c:orientation val="minMax"/>
        </c:scaling>
        <c:delete val="0"/>
        <c:axPos val="l"/>
        <c:title>
          <c:tx>
            <c:rich>
              <a:bodyPr rot="-5400000" vert="horz"/>
              <a:lstStyle/>
              <a:p>
                <a:pPr>
                  <a:defRPr/>
                </a:pPr>
                <a:r>
                  <a:rPr lang="en-NZ" dirty="0"/>
                  <a:t>Number of injuries</a:t>
                </a:r>
              </a:p>
            </c:rich>
          </c:tx>
          <c:layout/>
          <c:overlay val="0"/>
        </c:title>
        <c:numFmt formatCode="General" sourceLinked="1"/>
        <c:majorTickMark val="out"/>
        <c:minorTickMark val="none"/>
        <c:tickLblPos val="nextTo"/>
        <c:spPr>
          <a:ln>
            <a:solidFill>
              <a:schemeClr val="accent4">
                <a:lumMod val="10000"/>
              </a:schemeClr>
            </a:solidFill>
          </a:ln>
        </c:spPr>
        <c:txPr>
          <a:bodyPr/>
          <a:lstStyle/>
          <a:p>
            <a:pPr>
              <a:defRPr b="1"/>
            </a:pPr>
            <a:endParaRPr lang="en-US"/>
          </a:p>
        </c:txPr>
        <c:crossAx val="2134195224"/>
        <c:crosses val="autoZero"/>
        <c:crossBetween val="between"/>
      </c:valAx>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1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ideWall>
    <c:backWall>
      <c:thickness val="0"/>
    </c:backWall>
    <c:plotArea>
      <c:layout>
        <c:manualLayout>
          <c:layoutTarget val="inner"/>
          <c:xMode val="edge"/>
          <c:yMode val="edge"/>
          <c:x val="0.354796767129717"/>
          <c:y val="0.00595062989871235"/>
          <c:w val="0.503915389872506"/>
          <c:h val="0.810156896147341"/>
        </c:manualLayout>
      </c:layout>
      <c:bar3DChart>
        <c:barDir val="bar"/>
        <c:grouping val="clustered"/>
        <c:varyColors val="0"/>
        <c:ser>
          <c:idx val="0"/>
          <c:order val="0"/>
          <c:tx>
            <c:strRef>
              <c:f>Sheet1!$B$1</c:f>
              <c:strCache>
                <c:ptCount val="1"/>
                <c:pt idx="0">
                  <c:v>Number cases</c:v>
                </c:pt>
              </c:strCache>
            </c:strRef>
          </c:tx>
          <c:invertIfNegative val="0"/>
          <c:dPt>
            <c:idx val="0"/>
            <c:invertIfNegative val="0"/>
            <c:bubble3D val="0"/>
            <c:spPr>
              <a:solidFill>
                <a:srgbClr val="002060"/>
              </a:solidFill>
            </c:spPr>
            <c:extLst xmlns:c16r2="http://schemas.microsoft.com/office/drawing/2015/06/chart">
              <c:ext xmlns:c16="http://schemas.microsoft.com/office/drawing/2014/chart" uri="{C3380CC4-5D6E-409C-BE32-E72D297353CC}">
                <c16:uniqueId val="{00000001-D7E7-4C36-8774-2D71BC34F15F}"/>
              </c:ext>
            </c:extLst>
          </c:dPt>
          <c:dPt>
            <c:idx val="4"/>
            <c:invertIfNegative val="0"/>
            <c:bubble3D val="0"/>
            <c:spPr>
              <a:solidFill>
                <a:srgbClr val="FFFF00"/>
              </a:solidFill>
            </c:spPr>
            <c:extLst xmlns:c16r2="http://schemas.microsoft.com/office/drawing/2015/06/chart">
              <c:ext xmlns:c16="http://schemas.microsoft.com/office/drawing/2014/chart" uri="{C3380CC4-5D6E-409C-BE32-E72D297353CC}">
                <c16:uniqueId val="{00000003-D7E7-4C36-8774-2D71BC34F15F}"/>
              </c:ext>
            </c:extLst>
          </c:dPt>
          <c:dPt>
            <c:idx val="8"/>
            <c:invertIfNegative val="0"/>
            <c:bubble3D val="0"/>
            <c:spPr>
              <a:solidFill>
                <a:schemeClr val="accent2">
                  <a:lumMod val="75000"/>
                </a:schemeClr>
              </a:solidFill>
            </c:spPr>
            <c:extLst xmlns:c16r2="http://schemas.microsoft.com/office/drawing/2015/06/chart">
              <c:ext xmlns:c16="http://schemas.microsoft.com/office/drawing/2014/chart" uri="{C3380CC4-5D6E-409C-BE32-E72D297353CC}">
                <c16:uniqueId val="{00000005-D7E7-4C36-8774-2D71BC34F15F}"/>
              </c:ext>
            </c:extLst>
          </c:dPt>
          <c:dPt>
            <c:idx val="13"/>
            <c:invertIfNegative val="0"/>
            <c:bubble3D val="0"/>
            <c:spPr>
              <a:solidFill>
                <a:srgbClr val="FF0000"/>
              </a:solidFill>
            </c:spPr>
            <c:extLst xmlns:c16r2="http://schemas.microsoft.com/office/drawing/2015/06/chart">
              <c:ext xmlns:c16="http://schemas.microsoft.com/office/drawing/2014/chart" uri="{C3380CC4-5D6E-409C-BE32-E72D297353CC}">
                <c16:uniqueId val="{00000007-D7E7-4C36-8774-2D71BC34F15F}"/>
              </c:ext>
            </c:extLst>
          </c:dPt>
          <c:dLbls>
            <c:delete val="1"/>
          </c:dLbls>
          <c:cat>
            <c:strRef>
              <c:f>Sheet1!$A$2:$A$15</c:f>
              <c:strCache>
                <c:ptCount val="14"/>
                <c:pt idx="0">
                  <c:v>Protective footwear </c:v>
                </c:pt>
                <c:pt idx="1">
                  <c:v>Restraint in crush</c:v>
                </c:pt>
                <c:pt idx="2">
                  <c:v>Lead rope restraint by student</c:v>
                </c:pt>
                <c:pt idx="3">
                  <c:v>Other (please specify)</c:v>
                </c:pt>
                <c:pt idx="4">
                  <c:v>Gloves</c:v>
                </c:pt>
                <c:pt idx="5">
                  <c:v>Tied up/hobbled</c:v>
                </c:pt>
                <c:pt idx="6">
                  <c:v>Horse bit</c:v>
                </c:pt>
                <c:pt idx="7">
                  <c:v>Chemical restraint/sedation</c:v>
                </c:pt>
                <c:pt idx="8">
                  <c:v>Helmet</c:v>
                </c:pt>
                <c:pt idx="9">
                  <c:v>Nose twitch</c:v>
                </c:pt>
                <c:pt idx="10">
                  <c:v>Lead rope restraint by staff</c:v>
                </c:pt>
                <c:pt idx="11">
                  <c:v>Nose tongs</c:v>
                </c:pt>
                <c:pt idx="12">
                  <c:v>Protective vest</c:v>
                </c:pt>
                <c:pt idx="13">
                  <c:v>Arm or limb protection</c:v>
                </c:pt>
              </c:strCache>
            </c:strRef>
          </c:cat>
          <c:val>
            <c:numRef>
              <c:f>Sheet1!$B$2:$B$15</c:f>
              <c:numCache>
                <c:formatCode>General</c:formatCode>
                <c:ptCount val="14"/>
                <c:pt idx="0">
                  <c:v>82.0</c:v>
                </c:pt>
                <c:pt idx="1">
                  <c:v>33.0</c:v>
                </c:pt>
                <c:pt idx="2">
                  <c:v>28.0</c:v>
                </c:pt>
                <c:pt idx="3">
                  <c:v>22.0</c:v>
                </c:pt>
                <c:pt idx="4">
                  <c:v>19.0</c:v>
                </c:pt>
                <c:pt idx="5">
                  <c:v>10.0</c:v>
                </c:pt>
                <c:pt idx="6">
                  <c:v>6.0</c:v>
                </c:pt>
                <c:pt idx="7">
                  <c:v>5.0</c:v>
                </c:pt>
                <c:pt idx="8">
                  <c:v>4.0</c:v>
                </c:pt>
                <c:pt idx="9">
                  <c:v>3.0</c:v>
                </c:pt>
                <c:pt idx="10">
                  <c:v>2.0</c:v>
                </c:pt>
                <c:pt idx="11">
                  <c:v>1.0</c:v>
                </c:pt>
                <c:pt idx="12">
                  <c:v>0.0</c:v>
                </c:pt>
                <c:pt idx="13">
                  <c:v>0.0</c:v>
                </c:pt>
              </c:numCache>
            </c:numRef>
          </c:val>
          <c:extLst xmlns:c16r2="http://schemas.microsoft.com/office/drawing/2015/06/chart">
            <c:ext xmlns:c16="http://schemas.microsoft.com/office/drawing/2014/chart" uri="{C3380CC4-5D6E-409C-BE32-E72D297353CC}">
              <c16:uniqueId val="{00000008-D7E7-4C36-8774-2D71BC34F15F}"/>
            </c:ext>
          </c:extLst>
        </c:ser>
        <c:dLbls>
          <c:showLegendKey val="0"/>
          <c:showVal val="1"/>
          <c:showCatName val="0"/>
          <c:showSerName val="0"/>
          <c:showPercent val="0"/>
          <c:showBubbleSize val="0"/>
        </c:dLbls>
        <c:gapWidth val="75"/>
        <c:shape val="cylinder"/>
        <c:axId val="2119668216"/>
        <c:axId val="2119671656"/>
        <c:axId val="0"/>
      </c:bar3DChart>
      <c:catAx>
        <c:axId val="2119668216"/>
        <c:scaling>
          <c:orientation val="minMax"/>
        </c:scaling>
        <c:delete val="0"/>
        <c:axPos val="l"/>
        <c:numFmt formatCode="General" sourceLinked="0"/>
        <c:majorTickMark val="none"/>
        <c:minorTickMark val="none"/>
        <c:tickLblPos val="nextTo"/>
        <c:spPr>
          <a:ln>
            <a:solidFill>
              <a:schemeClr val="accent4">
                <a:lumMod val="10000"/>
              </a:schemeClr>
            </a:solidFill>
          </a:ln>
        </c:spPr>
        <c:txPr>
          <a:bodyPr/>
          <a:lstStyle/>
          <a:p>
            <a:pPr>
              <a:defRPr sz="1400" b="1">
                <a:solidFill>
                  <a:schemeClr val="accent4">
                    <a:lumMod val="10000"/>
                  </a:schemeClr>
                </a:solidFill>
              </a:defRPr>
            </a:pPr>
            <a:endParaRPr lang="en-US"/>
          </a:p>
        </c:txPr>
        <c:crossAx val="2119671656"/>
        <c:crosses val="autoZero"/>
        <c:auto val="1"/>
        <c:lblAlgn val="ctr"/>
        <c:lblOffset val="100"/>
        <c:noMultiLvlLbl val="0"/>
      </c:catAx>
      <c:valAx>
        <c:axId val="2119671656"/>
        <c:scaling>
          <c:orientation val="minMax"/>
        </c:scaling>
        <c:delete val="0"/>
        <c:axPos val="b"/>
        <c:title>
          <c:tx>
            <c:rich>
              <a:bodyPr/>
              <a:lstStyle/>
              <a:p>
                <a:pPr>
                  <a:defRPr/>
                </a:pPr>
                <a:r>
                  <a:rPr lang="en-NZ" dirty="0" smtClean="0">
                    <a:solidFill>
                      <a:schemeClr val="accent4">
                        <a:lumMod val="10000"/>
                      </a:schemeClr>
                    </a:solidFill>
                  </a:rPr>
                  <a:t>Number of injuries</a:t>
                </a:r>
                <a:endParaRPr lang="en-NZ" dirty="0">
                  <a:solidFill>
                    <a:schemeClr val="accent4">
                      <a:lumMod val="10000"/>
                    </a:schemeClr>
                  </a:solidFill>
                </a:endParaRPr>
              </a:p>
            </c:rich>
          </c:tx>
          <c:layout/>
          <c:overlay val="0"/>
        </c:title>
        <c:numFmt formatCode="0" sourceLinked="0"/>
        <c:majorTickMark val="in"/>
        <c:minorTickMark val="none"/>
        <c:tickLblPos val="nextTo"/>
        <c:spPr>
          <a:ln w="25400">
            <a:solidFill>
              <a:schemeClr val="accent4">
                <a:lumMod val="10000"/>
              </a:schemeClr>
            </a:solidFill>
          </a:ln>
        </c:spPr>
        <c:txPr>
          <a:bodyPr/>
          <a:lstStyle/>
          <a:p>
            <a:pPr>
              <a:defRPr b="1">
                <a:solidFill>
                  <a:schemeClr val="accent4">
                    <a:lumMod val="10000"/>
                  </a:schemeClr>
                </a:solidFill>
              </a:defRPr>
            </a:pPr>
            <a:endParaRPr lang="en-US"/>
          </a:p>
        </c:txPr>
        <c:crossAx val="2119668216"/>
        <c:crosses val="autoZero"/>
        <c:crossBetween val="between"/>
        <c:majorUnit val="10.0"/>
      </c:valAx>
    </c:plotArea>
    <c:plotVisOnly val="1"/>
    <c:dispBlanksAs val="gap"/>
    <c:showDLblsOverMax val="0"/>
  </c:chart>
  <c:spPr>
    <a:noFill/>
  </c:spPr>
  <c:txPr>
    <a:bodyPr/>
    <a:lstStyle/>
    <a:p>
      <a:pPr>
        <a:defRPr sz="1800"/>
      </a:pPr>
      <a:endParaRPr lang="en-US"/>
    </a:p>
  </c:txPr>
  <c:externalData r:id="rId1">
    <c:autoUpdate val="0"/>
  </c:externalData>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800"/>
            </a:pPr>
            <a:r>
              <a:rPr lang="en-NZ" dirty="0">
                <a:solidFill>
                  <a:srgbClr val="FF0000"/>
                </a:solidFill>
              </a:rPr>
              <a:t>Number of illnesses</a:t>
            </a:r>
          </a:p>
        </c:rich>
      </c:tx>
      <c:layout>
        <c:manualLayout>
          <c:xMode val="edge"/>
          <c:yMode val="edge"/>
          <c:x val="0.0828944006221531"/>
          <c:y val="0.02301448828918"/>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0699533427886731"/>
          <c:y val="0.183489467121235"/>
          <c:w val="0.820341761627622"/>
          <c:h val="0.675154168407873"/>
        </c:manualLayout>
      </c:layout>
      <c:pie3DChart>
        <c:varyColors val="1"/>
        <c:ser>
          <c:idx val="0"/>
          <c:order val="0"/>
          <c:tx>
            <c:strRef>
              <c:f>Sheet1!$B$1</c:f>
              <c:strCache>
                <c:ptCount val="1"/>
                <c:pt idx="0">
                  <c:v>Number of illnesses</c:v>
                </c:pt>
              </c:strCache>
            </c:strRef>
          </c:tx>
          <c:spPr>
            <a:ln w="38100">
              <a:solidFill>
                <a:schemeClr val="tx1"/>
              </a:solidFill>
            </a:ln>
          </c:spPr>
          <c:explosion val="25"/>
          <c:dPt>
            <c:idx val="1"/>
            <c:bubble3D val="0"/>
            <c:spPr>
              <a:solidFill>
                <a:srgbClr val="F75E09"/>
              </a:solidFill>
              <a:ln w="38100">
                <a:solidFill>
                  <a:schemeClr val="tx1"/>
                </a:solidFill>
              </a:ln>
            </c:spPr>
            <c:extLst xmlns:c16r2="http://schemas.microsoft.com/office/drawing/2015/06/chart">
              <c:ext xmlns:c16="http://schemas.microsoft.com/office/drawing/2014/chart" uri="{C3380CC4-5D6E-409C-BE32-E72D297353CC}">
                <c16:uniqueId val="{00000001-0893-41EF-900B-A01B8700C726}"/>
              </c:ext>
            </c:extLst>
          </c:dPt>
          <c:dPt>
            <c:idx val="2"/>
            <c:bubble3D val="0"/>
            <c:spPr>
              <a:solidFill>
                <a:srgbClr val="FC0006"/>
              </a:solidFill>
              <a:ln w="38100">
                <a:solidFill>
                  <a:schemeClr val="tx1"/>
                </a:solidFill>
              </a:ln>
            </c:spPr>
            <c:extLst xmlns:c16r2="http://schemas.microsoft.com/office/drawing/2015/06/chart">
              <c:ext xmlns:c16="http://schemas.microsoft.com/office/drawing/2014/chart" uri="{C3380CC4-5D6E-409C-BE32-E72D297353CC}">
                <c16:uniqueId val="{00000003-0893-41EF-900B-A01B8700C726}"/>
              </c:ext>
            </c:extLst>
          </c:dPt>
          <c:dPt>
            <c:idx val="3"/>
            <c:bubble3D val="0"/>
            <c:spPr>
              <a:solidFill>
                <a:srgbClr val="FFC000"/>
              </a:solidFill>
              <a:ln w="38100">
                <a:solidFill>
                  <a:schemeClr val="tx1"/>
                </a:solidFill>
              </a:ln>
            </c:spPr>
            <c:extLst xmlns:c16r2="http://schemas.microsoft.com/office/drawing/2015/06/chart">
              <c:ext xmlns:c16="http://schemas.microsoft.com/office/drawing/2014/chart" uri="{C3380CC4-5D6E-409C-BE32-E72D297353CC}">
                <c16:uniqueId val="{00000005-0893-41EF-900B-A01B8700C726}"/>
              </c:ext>
            </c:extLst>
          </c:dPt>
          <c:dPt>
            <c:idx val="4"/>
            <c:bubble3D val="0"/>
            <c:spPr>
              <a:solidFill>
                <a:schemeClr val="accent5">
                  <a:lumMod val="40000"/>
                  <a:lumOff val="60000"/>
                </a:schemeClr>
              </a:solidFill>
              <a:ln w="38100">
                <a:solidFill>
                  <a:schemeClr val="tx1"/>
                </a:solidFill>
              </a:ln>
            </c:spPr>
            <c:extLst xmlns:c16r2="http://schemas.microsoft.com/office/drawing/2015/06/chart">
              <c:ext xmlns:c16="http://schemas.microsoft.com/office/drawing/2014/chart" uri="{C3380CC4-5D6E-409C-BE32-E72D297353CC}">
                <c16:uniqueId val="{00000007-0893-41EF-900B-A01B8700C726}"/>
              </c:ext>
            </c:extLst>
          </c:dPt>
          <c:dLbls>
            <c:spPr>
              <a:noFill/>
            </c:spPr>
            <c:txPr>
              <a:bodyPr/>
              <a:lstStyle/>
              <a:p>
                <a:pPr>
                  <a:defRPr sz="2000" b="1"/>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15:layout/>
              </c:ext>
            </c:extLst>
          </c:dLbls>
          <c:cat>
            <c:numRef>
              <c:f>Sheet1!$A$2:$A$5</c:f>
              <c:numCache>
                <c:formatCode>General</c:formatCode>
                <c:ptCount val="4"/>
                <c:pt idx="0">
                  <c:v>4.0</c:v>
                </c:pt>
                <c:pt idx="1">
                  <c:v>3.0</c:v>
                </c:pt>
                <c:pt idx="2">
                  <c:v>2.0</c:v>
                </c:pt>
                <c:pt idx="3">
                  <c:v>1.0</c:v>
                </c:pt>
              </c:numCache>
            </c:numRef>
          </c:cat>
          <c:val>
            <c:numRef>
              <c:f>Sheet1!$B$2:$B$5</c:f>
              <c:numCache>
                <c:formatCode>General</c:formatCode>
                <c:ptCount val="4"/>
                <c:pt idx="0">
                  <c:v>1.0</c:v>
                </c:pt>
                <c:pt idx="1">
                  <c:v>1.0</c:v>
                </c:pt>
                <c:pt idx="2">
                  <c:v>3.0</c:v>
                </c:pt>
                <c:pt idx="3">
                  <c:v>17.0</c:v>
                </c:pt>
              </c:numCache>
            </c:numRef>
          </c:val>
          <c:extLst xmlns:c16r2="http://schemas.microsoft.com/office/drawing/2015/06/chart">
            <c:ext xmlns:c16="http://schemas.microsoft.com/office/drawing/2014/chart" uri="{C3380CC4-5D6E-409C-BE32-E72D297353CC}">
              <c16:uniqueId val="{00000008-0893-41EF-900B-A01B8700C726}"/>
            </c:ext>
          </c:extLst>
        </c:ser>
        <c:dLbls>
          <c:showLegendKey val="0"/>
          <c:showVal val="0"/>
          <c:showCatName val="0"/>
          <c:showSerName val="0"/>
          <c:showPercent val="1"/>
          <c:showBubbleSize val="0"/>
          <c:showLeaderLines val="1"/>
        </c:dLbls>
      </c:pie3DChart>
    </c:plotArea>
    <c:legend>
      <c:legendPos val="t"/>
      <c:layout>
        <c:manualLayout>
          <c:xMode val="edge"/>
          <c:yMode val="edge"/>
          <c:x val="0.120757138095767"/>
          <c:y val="0.798471571340558"/>
          <c:w val="0.634574769470059"/>
          <c:h val="0.130440683358415"/>
        </c:manualLayout>
      </c:layout>
      <c:overlay val="0"/>
      <c:txPr>
        <a:bodyPr/>
        <a:lstStyle/>
        <a:p>
          <a:pPr>
            <a:defRPr sz="2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20.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1842169051924"/>
          <c:y val="0.0496774724835642"/>
          <c:w val="0.734783256405854"/>
          <c:h val="0.669630274998684"/>
        </c:manualLayout>
      </c:layout>
      <c:barChart>
        <c:barDir val="col"/>
        <c:grouping val="clustered"/>
        <c:varyColors val="0"/>
        <c:ser>
          <c:idx val="0"/>
          <c:order val="0"/>
          <c:tx>
            <c:strRef>
              <c:f>Sheet1!$B$1</c:f>
              <c:strCache>
                <c:ptCount val="1"/>
                <c:pt idx="0">
                  <c:v>Count</c:v>
                </c:pt>
              </c:strCache>
            </c:strRef>
          </c:tx>
          <c:invertIfNegative val="0"/>
          <c:dPt>
            <c:idx val="0"/>
            <c:invertIfNegative val="0"/>
            <c:bubble3D val="0"/>
            <c:spPr>
              <a:solidFill>
                <a:srgbClr val="FFFF00"/>
              </a:solidFill>
            </c:spPr>
            <c:extLst xmlns:c16r2="http://schemas.microsoft.com/office/drawing/2015/06/chart">
              <c:ext xmlns:c16="http://schemas.microsoft.com/office/drawing/2014/chart" uri="{C3380CC4-5D6E-409C-BE32-E72D297353CC}">
                <c16:uniqueId val="{00000001-A2B8-4C73-ABA4-4D3AD6098115}"/>
              </c:ext>
            </c:extLst>
          </c:dPt>
          <c:dPt>
            <c:idx val="1"/>
            <c:invertIfNegative val="0"/>
            <c:bubble3D val="0"/>
            <c:spPr>
              <a:solidFill>
                <a:srgbClr val="002060"/>
              </a:solidFill>
            </c:spPr>
            <c:extLst xmlns:c16r2="http://schemas.microsoft.com/office/drawing/2015/06/chart">
              <c:ext xmlns:c16="http://schemas.microsoft.com/office/drawing/2014/chart" uri="{C3380CC4-5D6E-409C-BE32-E72D297353CC}">
                <c16:uniqueId val="{00000003-A2B8-4C73-ABA4-4D3AD6098115}"/>
              </c:ext>
            </c:extLst>
          </c:dPt>
          <c:dPt>
            <c:idx val="2"/>
            <c:invertIfNegative val="0"/>
            <c:bubble3D val="0"/>
            <c:spPr>
              <a:solidFill>
                <a:srgbClr val="FF0000"/>
              </a:solidFill>
            </c:spPr>
            <c:extLst xmlns:c16r2="http://schemas.microsoft.com/office/drawing/2015/06/chart">
              <c:ext xmlns:c16="http://schemas.microsoft.com/office/drawing/2014/chart" uri="{C3380CC4-5D6E-409C-BE32-E72D297353CC}">
                <c16:uniqueId val="{00000005-A2B8-4C73-ABA4-4D3AD6098115}"/>
              </c:ext>
            </c:extLst>
          </c:dPt>
          <c:dPt>
            <c:idx val="3"/>
            <c:invertIfNegative val="0"/>
            <c:bubble3D val="0"/>
            <c:spPr>
              <a:solidFill>
                <a:srgbClr val="FF0000"/>
              </a:solidFill>
            </c:spPr>
            <c:extLst xmlns:c16r2="http://schemas.microsoft.com/office/drawing/2015/06/chart">
              <c:ext xmlns:c16="http://schemas.microsoft.com/office/drawing/2014/chart" uri="{C3380CC4-5D6E-409C-BE32-E72D297353CC}">
                <c16:uniqueId val="{00000007-A2B8-4C73-ABA4-4D3AD6098115}"/>
              </c:ext>
            </c:extLst>
          </c:dPt>
          <c:dPt>
            <c:idx val="4"/>
            <c:invertIfNegative val="0"/>
            <c:bubble3D val="0"/>
            <c:spPr>
              <a:solidFill>
                <a:schemeClr val="accent2">
                  <a:lumMod val="75000"/>
                </a:schemeClr>
              </a:solidFill>
            </c:spPr>
            <c:extLst xmlns:c16r2="http://schemas.microsoft.com/office/drawing/2015/06/chart">
              <c:ext xmlns:c16="http://schemas.microsoft.com/office/drawing/2014/chart" uri="{C3380CC4-5D6E-409C-BE32-E72D297353CC}">
                <c16:uniqueId val="{00000009-A2B8-4C73-ABA4-4D3AD6098115}"/>
              </c:ext>
            </c:extLst>
          </c:dPt>
          <c:dPt>
            <c:idx val="10"/>
            <c:invertIfNegative val="0"/>
            <c:bubble3D val="0"/>
            <c:spPr>
              <a:solidFill>
                <a:schemeClr val="accent3">
                  <a:lumMod val="75000"/>
                </a:schemeClr>
              </a:solidFill>
            </c:spPr>
            <c:extLst xmlns:c16r2="http://schemas.microsoft.com/office/drawing/2015/06/chart">
              <c:ext xmlns:c16="http://schemas.microsoft.com/office/drawing/2014/chart" uri="{C3380CC4-5D6E-409C-BE32-E72D297353CC}">
                <c16:uniqueId val="{0000000B-A2B8-4C73-ABA4-4D3AD6098115}"/>
              </c:ext>
            </c:extLst>
          </c:dPt>
          <c:dLbls>
            <c:spPr>
              <a:noFill/>
              <a:ln>
                <a:noFill/>
              </a:ln>
              <a:effectLst/>
            </c:sp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Sheet1!$A$2:$A$6</c:f>
              <c:strCache>
                <c:ptCount val="5"/>
                <c:pt idx="0">
                  <c:v>Hand</c:v>
                </c:pt>
                <c:pt idx="1">
                  <c:v>Foot</c:v>
                </c:pt>
                <c:pt idx="2">
                  <c:v>Arm</c:v>
                </c:pt>
                <c:pt idx="3">
                  <c:v>Leg</c:v>
                </c:pt>
                <c:pt idx="4">
                  <c:v>Head/face</c:v>
                </c:pt>
              </c:strCache>
            </c:strRef>
          </c:cat>
          <c:val>
            <c:numRef>
              <c:f>Sheet1!$B$2:$B$6</c:f>
              <c:numCache>
                <c:formatCode>General</c:formatCode>
                <c:ptCount val="5"/>
                <c:pt idx="0">
                  <c:v>55.0</c:v>
                </c:pt>
                <c:pt idx="1">
                  <c:v>36.0</c:v>
                </c:pt>
                <c:pt idx="2">
                  <c:v>35.0</c:v>
                </c:pt>
                <c:pt idx="3">
                  <c:v>33.0</c:v>
                </c:pt>
                <c:pt idx="4">
                  <c:v>15.0</c:v>
                </c:pt>
              </c:numCache>
            </c:numRef>
          </c:val>
          <c:extLst xmlns:c16r2="http://schemas.microsoft.com/office/drawing/2015/06/chart">
            <c:ext xmlns:c16="http://schemas.microsoft.com/office/drawing/2014/chart" uri="{C3380CC4-5D6E-409C-BE32-E72D297353CC}">
              <c16:uniqueId val="{0000000C-A2B8-4C73-ABA4-4D3AD6098115}"/>
            </c:ext>
          </c:extLst>
        </c:ser>
        <c:dLbls>
          <c:showLegendKey val="0"/>
          <c:showVal val="0"/>
          <c:showCatName val="0"/>
          <c:showSerName val="0"/>
          <c:showPercent val="0"/>
          <c:showBubbleSize val="0"/>
        </c:dLbls>
        <c:gapWidth val="140"/>
        <c:axId val="2134292760"/>
        <c:axId val="2133223720"/>
      </c:barChart>
      <c:catAx>
        <c:axId val="2134292760"/>
        <c:scaling>
          <c:orientation val="minMax"/>
        </c:scaling>
        <c:delete val="0"/>
        <c:axPos val="b"/>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33223720"/>
        <c:crosses val="autoZero"/>
        <c:auto val="1"/>
        <c:lblAlgn val="ctr"/>
        <c:lblOffset val="100"/>
        <c:noMultiLvlLbl val="0"/>
      </c:catAx>
      <c:valAx>
        <c:axId val="2133223720"/>
        <c:scaling>
          <c:orientation val="minMax"/>
        </c:scaling>
        <c:delete val="0"/>
        <c:axPos val="l"/>
        <c:title>
          <c:tx>
            <c:rich>
              <a:bodyPr rot="-5400000" vert="horz"/>
              <a:lstStyle/>
              <a:p>
                <a:pPr>
                  <a:defRPr/>
                </a:pPr>
                <a:r>
                  <a:rPr lang="en-NZ" dirty="0"/>
                  <a:t>Number of injuries</a:t>
                </a:r>
              </a:p>
            </c:rich>
          </c:tx>
          <c:layout/>
          <c:overlay val="0"/>
        </c:title>
        <c:numFmt formatCode="General" sourceLinked="1"/>
        <c:majorTickMark val="out"/>
        <c:minorTickMark val="none"/>
        <c:tickLblPos val="nextTo"/>
        <c:spPr>
          <a:ln>
            <a:solidFill>
              <a:schemeClr val="accent4">
                <a:lumMod val="10000"/>
              </a:schemeClr>
            </a:solidFill>
          </a:ln>
        </c:spPr>
        <c:txPr>
          <a:bodyPr/>
          <a:lstStyle/>
          <a:p>
            <a:pPr>
              <a:defRPr b="1"/>
            </a:pPr>
            <a:endParaRPr lang="en-US"/>
          </a:p>
        </c:txPr>
        <c:crossAx val="2134292760"/>
        <c:crosses val="autoZero"/>
        <c:crossBetween val="between"/>
      </c:valAx>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2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70032848530462"/>
          <c:y val="0.0"/>
          <c:w val="0.482584454486425"/>
          <c:h val="0.745867311039514"/>
        </c:manualLayout>
      </c:layout>
      <c:barChart>
        <c:barDir val="bar"/>
        <c:grouping val="clustered"/>
        <c:varyColors val="0"/>
        <c:ser>
          <c:idx val="0"/>
          <c:order val="0"/>
          <c:tx>
            <c:strRef>
              <c:f>Sheet1!$B$1</c:f>
              <c:strCache>
                <c:ptCount val="1"/>
                <c:pt idx="0">
                  <c:v>Percent</c:v>
                </c:pt>
              </c:strCache>
            </c:strRef>
          </c:tx>
          <c:spPr>
            <a:solidFill>
              <a:srgbClr val="FF0000"/>
            </a:solidFill>
            <a:ln w="19050">
              <a:solidFill>
                <a:srgbClr val="000090"/>
              </a:solidFill>
            </a:ln>
          </c:spPr>
          <c:invertIfNegative val="0"/>
          <c:dPt>
            <c:idx val="1"/>
            <c:invertIfNegative val="0"/>
            <c:bubble3D val="0"/>
            <c:extLst xmlns:c16r2="http://schemas.microsoft.com/office/drawing/2015/06/chart">
              <c:ext xmlns:c16="http://schemas.microsoft.com/office/drawing/2014/chart" uri="{C3380CC4-5D6E-409C-BE32-E72D297353CC}">
                <c16:uniqueId val="{00000000-2D6D-4052-BDC9-03BAB0E6BF62}"/>
              </c:ext>
            </c:extLst>
          </c:dPt>
          <c:dPt>
            <c:idx val="2"/>
            <c:invertIfNegative val="0"/>
            <c:bubble3D val="0"/>
            <c:extLst xmlns:c16r2="http://schemas.microsoft.com/office/drawing/2015/06/chart">
              <c:ext xmlns:c16="http://schemas.microsoft.com/office/drawing/2014/chart" uri="{C3380CC4-5D6E-409C-BE32-E72D297353CC}">
                <c16:uniqueId val="{00000001-2D6D-4052-BDC9-03BAB0E6BF62}"/>
              </c:ext>
            </c:extLst>
          </c:dPt>
          <c:dPt>
            <c:idx val="6"/>
            <c:invertIfNegative val="0"/>
            <c:bubble3D val="0"/>
            <c:extLst xmlns:c16r2="http://schemas.microsoft.com/office/drawing/2015/06/chart">
              <c:ext xmlns:c16="http://schemas.microsoft.com/office/drawing/2014/chart" uri="{C3380CC4-5D6E-409C-BE32-E72D297353CC}">
                <c16:uniqueId val="{00000002-2D6D-4052-BDC9-03BAB0E6BF62}"/>
              </c:ext>
            </c:extLst>
          </c:dPt>
          <c:dLbls>
            <c:spPr>
              <a:noFill/>
              <a:ln>
                <a:noFill/>
              </a:ln>
              <a:effectLst/>
            </c:spPr>
            <c:txPr>
              <a:bodyPr/>
              <a:lstStyle/>
              <a:p>
                <a:pPr>
                  <a:defRPr b="1">
                    <a:solidFill>
                      <a:schemeClr val="accent4">
                        <a:lumMod val="10000"/>
                      </a:schemeClr>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Sheet1!$A$2:$A$9</c:f>
              <c:strCache>
                <c:ptCount val="8"/>
                <c:pt idx="0">
                  <c:v>No one</c:v>
                </c:pt>
                <c:pt idx="1">
                  <c:v>Farmer/farm assistant</c:v>
                </c:pt>
                <c:pt idx="2">
                  <c:v>Supervising veterinarian</c:v>
                </c:pt>
                <c:pt idx="3">
                  <c:v>University staff member</c:v>
                </c:pt>
                <c:pt idx="4">
                  <c:v>First aid/safety officer</c:v>
                </c:pt>
                <c:pt idx="5">
                  <c:v>Friend or other peer</c:v>
                </c:pt>
                <c:pt idx="6">
                  <c:v>Family &amp; other (below)</c:v>
                </c:pt>
                <c:pt idx="7">
                  <c:v>Medical professional</c:v>
                </c:pt>
              </c:strCache>
            </c:strRef>
          </c:cat>
          <c:val>
            <c:numRef>
              <c:f>Sheet1!$B$2:$B$9</c:f>
              <c:numCache>
                <c:formatCode>0</c:formatCode>
                <c:ptCount val="8"/>
                <c:pt idx="0">
                  <c:v>11.18210862619808</c:v>
                </c:pt>
                <c:pt idx="1">
                  <c:v>45.3674121405751</c:v>
                </c:pt>
                <c:pt idx="2">
                  <c:v>69.96805111821085</c:v>
                </c:pt>
                <c:pt idx="3">
                  <c:v>48.24281150159744</c:v>
                </c:pt>
                <c:pt idx="4">
                  <c:v>32.9073482428115</c:v>
                </c:pt>
                <c:pt idx="5">
                  <c:v>60.06389776357828</c:v>
                </c:pt>
                <c:pt idx="6">
                  <c:v>52.3961661341853</c:v>
                </c:pt>
                <c:pt idx="7">
                  <c:v>49.84025559105431</c:v>
                </c:pt>
              </c:numCache>
            </c:numRef>
          </c:val>
          <c:extLst xmlns:c16r2="http://schemas.microsoft.com/office/drawing/2015/06/chart">
            <c:ext xmlns:c16="http://schemas.microsoft.com/office/drawing/2014/chart" uri="{C3380CC4-5D6E-409C-BE32-E72D297353CC}">
              <c16:uniqueId val="{00000003-2D6D-4052-BDC9-03BAB0E6BF62}"/>
            </c:ext>
          </c:extLst>
        </c:ser>
        <c:dLbls>
          <c:showLegendKey val="0"/>
          <c:showVal val="0"/>
          <c:showCatName val="0"/>
          <c:showSerName val="0"/>
          <c:showPercent val="0"/>
          <c:showBubbleSize val="0"/>
        </c:dLbls>
        <c:gapWidth val="44"/>
        <c:axId val="2133722072"/>
        <c:axId val="2133412088"/>
      </c:barChart>
      <c:catAx>
        <c:axId val="2133722072"/>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sz="1600" b="1"/>
            </a:pPr>
            <a:endParaRPr lang="en-US"/>
          </a:p>
        </c:txPr>
        <c:crossAx val="2133412088"/>
        <c:crosses val="autoZero"/>
        <c:auto val="1"/>
        <c:lblAlgn val="ctr"/>
        <c:lblOffset val="100"/>
        <c:noMultiLvlLbl val="0"/>
      </c:catAx>
      <c:valAx>
        <c:axId val="2133412088"/>
        <c:scaling>
          <c:orientation val="minMax"/>
          <c:max val="100.0"/>
        </c:scaling>
        <c:delete val="0"/>
        <c:axPos val="b"/>
        <c:title>
          <c:tx>
            <c:rich>
              <a:bodyPr rot="0" vert="horz"/>
              <a:lstStyle/>
              <a:p>
                <a:pPr>
                  <a:defRPr sz="2400"/>
                </a:pPr>
                <a:r>
                  <a:rPr lang="en-NZ" sz="1600" dirty="0" smtClean="0"/>
                  <a:t>% of all respondents</a:t>
                </a:r>
                <a:endParaRPr lang="en-NZ" sz="1600" dirty="0"/>
              </a:p>
            </c:rich>
          </c:tx>
          <c:layout>
            <c:manualLayout>
              <c:xMode val="edge"/>
              <c:yMode val="edge"/>
              <c:x val="0.663100839037208"/>
              <c:y val="0.611621743925472"/>
            </c:manualLayout>
          </c:layout>
          <c:overlay val="0"/>
        </c:title>
        <c:numFmt formatCode="0" sourceLinked="1"/>
        <c:majorTickMark val="out"/>
        <c:minorTickMark val="none"/>
        <c:tickLblPos val="nextTo"/>
        <c:spPr>
          <a:ln>
            <a:solidFill>
              <a:schemeClr val="accent4">
                <a:lumMod val="10000"/>
              </a:schemeClr>
            </a:solidFill>
          </a:ln>
        </c:spPr>
        <c:txPr>
          <a:bodyPr/>
          <a:lstStyle/>
          <a:p>
            <a:pPr>
              <a:defRPr sz="1600" b="1">
                <a:solidFill>
                  <a:schemeClr val="accent4">
                    <a:lumMod val="10000"/>
                  </a:schemeClr>
                </a:solidFill>
              </a:defRPr>
            </a:pPr>
            <a:endParaRPr lang="en-US"/>
          </a:p>
        </c:txPr>
        <c:crossAx val="2133722072"/>
        <c:crosses val="autoZero"/>
        <c:crossBetween val="between"/>
        <c:majorUnit val="20.0"/>
      </c:valAx>
      <c:spPr>
        <a:ln>
          <a:noFill/>
        </a:ln>
      </c:spPr>
    </c:plotArea>
    <c:plotVisOnly val="1"/>
    <c:dispBlanksAs val="gap"/>
    <c:showDLblsOverMax val="0"/>
  </c:chart>
  <c:spPr>
    <a:ln>
      <a:noFill/>
    </a:ln>
  </c:spPr>
  <c:txPr>
    <a:bodyPr/>
    <a:lstStyle/>
    <a:p>
      <a:pPr>
        <a:defRPr sz="1800">
          <a:solidFill>
            <a:schemeClr val="accent4">
              <a:lumMod val="10000"/>
            </a:schemeClr>
          </a:solidFill>
        </a:defRPr>
      </a:pPr>
      <a:endParaRPr lang="en-US"/>
    </a:p>
  </c:txPr>
  <c:externalData r:id="rId1">
    <c:autoUpdate val="0"/>
  </c:externalData>
  <c:userShapes r:id="rId2"/>
</c:chartSpace>
</file>

<file path=ppt/charts/chart2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348561754008009"/>
          <c:y val="0.00801678601367525"/>
          <c:w val="0.482584454486425"/>
          <c:h val="0.745867311039514"/>
        </c:manualLayout>
      </c:layout>
      <c:barChart>
        <c:barDir val="bar"/>
        <c:grouping val="clustered"/>
        <c:varyColors val="0"/>
        <c:ser>
          <c:idx val="0"/>
          <c:order val="0"/>
          <c:tx>
            <c:strRef>
              <c:f>Sheet1!$B$1</c:f>
              <c:strCache>
                <c:ptCount val="1"/>
                <c:pt idx="0">
                  <c:v>Percent</c:v>
                </c:pt>
              </c:strCache>
            </c:strRef>
          </c:tx>
          <c:spPr>
            <a:solidFill>
              <a:schemeClr val="bg1">
                <a:lumMod val="40000"/>
                <a:lumOff val="60000"/>
              </a:schemeClr>
            </a:solidFill>
            <a:ln w="19050">
              <a:solidFill>
                <a:srgbClr val="000090"/>
              </a:solidFill>
            </a:ln>
          </c:spPr>
          <c:invertIfNegative val="0"/>
          <c:dPt>
            <c:idx val="1"/>
            <c:invertIfNegative val="0"/>
            <c:bubble3D val="0"/>
            <c:extLst xmlns:c16r2="http://schemas.microsoft.com/office/drawing/2015/06/chart">
              <c:ext xmlns:c16="http://schemas.microsoft.com/office/drawing/2014/chart" uri="{C3380CC4-5D6E-409C-BE32-E72D297353CC}">
                <c16:uniqueId val="{00000000-DD1C-4F49-91FE-D3347B625157}"/>
              </c:ext>
            </c:extLst>
          </c:dPt>
          <c:dPt>
            <c:idx val="2"/>
            <c:invertIfNegative val="0"/>
            <c:bubble3D val="0"/>
            <c:extLst xmlns:c16r2="http://schemas.microsoft.com/office/drawing/2015/06/chart">
              <c:ext xmlns:c16="http://schemas.microsoft.com/office/drawing/2014/chart" uri="{C3380CC4-5D6E-409C-BE32-E72D297353CC}">
                <c16:uniqueId val="{00000001-DD1C-4F49-91FE-D3347B625157}"/>
              </c:ext>
            </c:extLst>
          </c:dPt>
          <c:dPt>
            <c:idx val="6"/>
            <c:invertIfNegative val="0"/>
            <c:bubble3D val="0"/>
            <c:extLst xmlns:c16r2="http://schemas.microsoft.com/office/drawing/2015/06/chart">
              <c:ext xmlns:c16="http://schemas.microsoft.com/office/drawing/2014/chart" uri="{C3380CC4-5D6E-409C-BE32-E72D297353CC}">
                <c16:uniqueId val="{00000002-DD1C-4F49-91FE-D3347B625157}"/>
              </c:ext>
            </c:extLst>
          </c:dPt>
          <c:dLbls>
            <c:dLbl>
              <c:idx val="0"/>
              <c:layout>
                <c:manualLayout>
                  <c:x val="-0.00766823010003719"/>
                  <c:y val="0.0"/>
                </c:manualLayout>
              </c:layout>
              <c:tx>
                <c:rich>
                  <a:bodyPr/>
                  <a:lstStyle/>
                  <a:p>
                    <a:r>
                      <a:rPr lang="en-US" dirty="0" smtClean="0"/>
                      <a:t>82</a:t>
                    </a:r>
                    <a:endParaRPr lang="en-US" dirty="0"/>
                  </a:p>
                </c:rich>
              </c:tx>
              <c:showLegendKey val="0"/>
              <c:showVal val="1"/>
              <c:showCatName val="0"/>
              <c:showSerName val="0"/>
              <c:showPercent val="0"/>
              <c:showBubbleSize val="0"/>
              <c:extLst xmlns:c16r2="http://schemas.microsoft.com/office/drawing/2015/06/chart">
                <c:ext xmlns:c15="http://schemas.microsoft.com/office/drawing/2012/chart" uri="{CE6537A1-D6FC-4f65-9D91-7224C49458BB}">
                  <c15:layout/>
                </c:ext>
                <c:ext xmlns:c16="http://schemas.microsoft.com/office/drawing/2014/chart" uri="{C3380CC4-5D6E-409C-BE32-E72D297353CC}">
                  <c16:uniqueId val="{00000003-DD1C-4F49-91FE-D3347B625157}"/>
                </c:ext>
              </c:extLst>
            </c:dLbl>
            <c:spPr>
              <a:noFill/>
              <a:ln>
                <a:noFill/>
              </a:ln>
              <a:effectLst/>
            </c:spPr>
            <c:txPr>
              <a:bodyPr/>
              <a:lstStyle/>
              <a:p>
                <a:pPr>
                  <a:defRPr b="1">
                    <a:solidFill>
                      <a:schemeClr val="accent4">
                        <a:lumMod val="10000"/>
                      </a:schemeClr>
                    </a:solidFill>
                  </a:defRPr>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Sheet1!$A$2:$A$9</c:f>
              <c:strCache>
                <c:ptCount val="8"/>
                <c:pt idx="0">
                  <c:v>No one</c:v>
                </c:pt>
                <c:pt idx="1">
                  <c:v>Farmer/farm assistant</c:v>
                </c:pt>
                <c:pt idx="2">
                  <c:v>Supervising veterinarian</c:v>
                </c:pt>
                <c:pt idx="3">
                  <c:v>University staff member</c:v>
                </c:pt>
                <c:pt idx="4">
                  <c:v>First aid/safety officer</c:v>
                </c:pt>
                <c:pt idx="5">
                  <c:v>Friend or other peer</c:v>
                </c:pt>
                <c:pt idx="6">
                  <c:v>Family &amp; other (below)</c:v>
                </c:pt>
                <c:pt idx="7">
                  <c:v>Medical professional</c:v>
                </c:pt>
              </c:strCache>
            </c:strRef>
          </c:cat>
          <c:val>
            <c:numRef>
              <c:f>Sheet1!$B$2:$B$9</c:f>
              <c:numCache>
                <c:formatCode>0</c:formatCode>
                <c:ptCount val="8"/>
                <c:pt idx="0">
                  <c:v>81.75675675675674</c:v>
                </c:pt>
                <c:pt idx="1">
                  <c:v>8.783783783783782</c:v>
                </c:pt>
                <c:pt idx="2">
                  <c:v>4.054054054054053</c:v>
                </c:pt>
                <c:pt idx="3">
                  <c:v>2.702702702702703</c:v>
                </c:pt>
                <c:pt idx="4">
                  <c:v>1.351351351351351</c:v>
                </c:pt>
                <c:pt idx="5">
                  <c:v>0.675675675675676</c:v>
                </c:pt>
                <c:pt idx="6">
                  <c:v>0.675675675675676</c:v>
                </c:pt>
                <c:pt idx="7">
                  <c:v>0.0</c:v>
                </c:pt>
              </c:numCache>
            </c:numRef>
          </c:val>
          <c:extLst xmlns:c16r2="http://schemas.microsoft.com/office/drawing/2015/06/chart">
            <c:ext xmlns:c16="http://schemas.microsoft.com/office/drawing/2014/chart" uri="{C3380CC4-5D6E-409C-BE32-E72D297353CC}">
              <c16:uniqueId val="{00000004-DD1C-4F49-91FE-D3347B625157}"/>
            </c:ext>
          </c:extLst>
        </c:ser>
        <c:dLbls>
          <c:showLegendKey val="0"/>
          <c:showVal val="0"/>
          <c:showCatName val="0"/>
          <c:showSerName val="0"/>
          <c:showPercent val="0"/>
          <c:showBubbleSize val="0"/>
        </c:dLbls>
        <c:gapWidth val="44"/>
        <c:axId val="2133760856"/>
        <c:axId val="2133764120"/>
      </c:barChart>
      <c:catAx>
        <c:axId val="2133760856"/>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sz="1600" b="1"/>
            </a:pPr>
            <a:endParaRPr lang="en-US"/>
          </a:p>
        </c:txPr>
        <c:crossAx val="2133764120"/>
        <c:crosses val="autoZero"/>
        <c:auto val="1"/>
        <c:lblAlgn val="ctr"/>
        <c:lblOffset val="100"/>
        <c:noMultiLvlLbl val="0"/>
      </c:catAx>
      <c:valAx>
        <c:axId val="2133764120"/>
        <c:scaling>
          <c:orientation val="minMax"/>
        </c:scaling>
        <c:delete val="0"/>
        <c:axPos val="b"/>
        <c:title>
          <c:tx>
            <c:rich>
              <a:bodyPr/>
              <a:lstStyle/>
              <a:p>
                <a:pPr>
                  <a:defRPr sz="1600"/>
                </a:pPr>
                <a:r>
                  <a:rPr lang="en-NZ" sz="1600" b="1" i="0" baseline="0" dirty="0" smtClean="0">
                    <a:effectLst/>
                  </a:rPr>
                  <a:t>% of injured respondents</a:t>
                </a:r>
                <a:endParaRPr lang="en-NZ" sz="1600" dirty="0">
                  <a:effectLst/>
                </a:endParaRPr>
              </a:p>
            </c:rich>
          </c:tx>
          <c:layout>
            <c:manualLayout>
              <c:xMode val="edge"/>
              <c:yMode val="edge"/>
              <c:x val="0.590379209073388"/>
              <c:y val="0.53893558312115"/>
            </c:manualLayout>
          </c:layout>
          <c:overlay val="0"/>
        </c:title>
        <c:numFmt formatCode="0" sourceLinked="1"/>
        <c:majorTickMark val="out"/>
        <c:minorTickMark val="none"/>
        <c:tickLblPos val="nextTo"/>
        <c:spPr>
          <a:ln>
            <a:solidFill>
              <a:schemeClr val="accent4">
                <a:lumMod val="10000"/>
              </a:schemeClr>
            </a:solidFill>
          </a:ln>
        </c:spPr>
        <c:txPr>
          <a:bodyPr/>
          <a:lstStyle/>
          <a:p>
            <a:pPr>
              <a:defRPr sz="1600" b="1">
                <a:solidFill>
                  <a:schemeClr val="accent4">
                    <a:lumMod val="10000"/>
                  </a:schemeClr>
                </a:solidFill>
              </a:defRPr>
            </a:pPr>
            <a:endParaRPr lang="en-US"/>
          </a:p>
        </c:txPr>
        <c:crossAx val="2133760856"/>
        <c:crosses val="autoZero"/>
        <c:crossBetween val="between"/>
        <c:majorUnit val="20.0"/>
      </c:valAx>
      <c:spPr>
        <a:ln>
          <a:noFill/>
        </a:ln>
      </c:spPr>
    </c:plotArea>
    <c:plotVisOnly val="1"/>
    <c:dispBlanksAs val="gap"/>
    <c:showDLblsOverMax val="0"/>
  </c:chart>
  <c:spPr>
    <a:ln>
      <a:noFill/>
    </a:ln>
  </c:spPr>
  <c:txPr>
    <a:bodyPr/>
    <a:lstStyle/>
    <a:p>
      <a:pPr>
        <a:defRPr sz="1800">
          <a:solidFill>
            <a:schemeClr val="accent4">
              <a:lumMod val="10000"/>
            </a:schemeClr>
          </a:solidFill>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NZ" sz="2800" dirty="0"/>
              <a:t>Number of injuries</a:t>
            </a:r>
          </a:p>
        </c:rich>
      </c:tx>
      <c:layout>
        <c:manualLayout>
          <c:xMode val="edge"/>
          <c:yMode val="edge"/>
          <c:x val="0.238099281068127"/>
          <c:y val="0.0911572666218457"/>
        </c:manualLayout>
      </c:layout>
      <c:overlay val="0"/>
    </c:title>
    <c:autoTitleDeleted val="0"/>
    <c:view3D>
      <c:rotX val="30"/>
      <c:rotY val="0"/>
      <c:rAngAx val="0"/>
      <c:perspective val="30"/>
    </c:view3D>
    <c:floor>
      <c:thickness val="0"/>
    </c:floor>
    <c:sideWall>
      <c:thickness val="0"/>
    </c:sideWall>
    <c:backWall>
      <c:thickness val="0"/>
    </c:backWall>
    <c:plotArea>
      <c:layout>
        <c:manualLayout>
          <c:layoutTarget val="inner"/>
          <c:xMode val="edge"/>
          <c:yMode val="edge"/>
          <c:x val="0.0825860185025387"/>
          <c:y val="0.156121781487881"/>
          <c:w val="0.820341761627622"/>
          <c:h val="0.675154168407873"/>
        </c:manualLayout>
      </c:layout>
      <c:pie3DChart>
        <c:varyColors val="1"/>
        <c:ser>
          <c:idx val="0"/>
          <c:order val="0"/>
          <c:tx>
            <c:strRef>
              <c:f>Sheet1!$B$1</c:f>
              <c:strCache>
                <c:ptCount val="1"/>
                <c:pt idx="0">
                  <c:v>Number of injuries</c:v>
                </c:pt>
              </c:strCache>
            </c:strRef>
          </c:tx>
          <c:spPr>
            <a:ln w="38100">
              <a:solidFill>
                <a:schemeClr val="tx1"/>
              </a:solidFill>
            </a:ln>
          </c:spPr>
          <c:explosion val="25"/>
          <c:dPt>
            <c:idx val="4"/>
            <c:bubble3D val="0"/>
            <c:spPr>
              <a:solidFill>
                <a:schemeClr val="accent5">
                  <a:lumMod val="40000"/>
                  <a:lumOff val="60000"/>
                </a:schemeClr>
              </a:solidFill>
              <a:ln w="38100">
                <a:solidFill>
                  <a:schemeClr val="tx1"/>
                </a:solidFill>
              </a:ln>
            </c:spPr>
            <c:extLst xmlns:c16r2="http://schemas.microsoft.com/office/drawing/2015/06/chart">
              <c:ext xmlns:c16="http://schemas.microsoft.com/office/drawing/2014/chart" uri="{C3380CC4-5D6E-409C-BE32-E72D297353CC}">
                <c16:uniqueId val="{00000001-5D8B-4517-B5D1-115D5C01CE5F}"/>
              </c:ext>
            </c:extLst>
          </c:dPt>
          <c:dPt>
            <c:idx val="5"/>
            <c:bubble3D val="0"/>
            <c:spPr>
              <a:solidFill>
                <a:schemeClr val="accent3">
                  <a:lumMod val="60000"/>
                  <a:lumOff val="40000"/>
                </a:schemeClr>
              </a:solidFill>
              <a:ln w="38100">
                <a:solidFill>
                  <a:schemeClr val="tx1"/>
                </a:solidFill>
              </a:ln>
            </c:spPr>
            <c:extLst xmlns:c16r2="http://schemas.microsoft.com/office/drawing/2015/06/chart">
              <c:ext xmlns:c16="http://schemas.microsoft.com/office/drawing/2014/chart" uri="{C3380CC4-5D6E-409C-BE32-E72D297353CC}">
                <c16:uniqueId val="{00000003-5D8B-4517-B5D1-115D5C01CE5F}"/>
              </c:ext>
            </c:extLst>
          </c:dPt>
          <c:dLbls>
            <c:spPr>
              <a:noFill/>
              <a:ln>
                <a:noFill/>
              </a:ln>
              <a:effectLst/>
            </c:spPr>
            <c:txPr>
              <a:bodyPr/>
              <a:lstStyle/>
              <a:p>
                <a:pPr>
                  <a:defRPr sz="2000" b="1"/>
                </a:pPr>
                <a:endParaRPr lang="en-US"/>
              </a:p>
            </c:txPr>
            <c:showLegendKey val="0"/>
            <c:showVal val="0"/>
            <c:showCatName val="0"/>
            <c:showSerName val="0"/>
            <c:showPercent val="1"/>
            <c:showBubbleSize val="0"/>
            <c:showLeaderLines val="1"/>
            <c:extLst xmlns:c16r2="http://schemas.microsoft.com/office/drawing/2015/06/chart">
              <c:ext xmlns:c15="http://schemas.microsoft.com/office/drawing/2012/chart" uri="{CE6537A1-D6FC-4f65-9D91-7224C49458BB}">
                <c15:layout/>
              </c:ext>
            </c:extLst>
          </c:dLbls>
          <c:cat>
            <c:strRef>
              <c:f>Sheet1!$A$2:$A$7</c:f>
              <c:strCache>
                <c:ptCount val="6"/>
                <c:pt idx="0">
                  <c:v>&gt;5</c:v>
                </c:pt>
                <c:pt idx="1">
                  <c:v>5</c:v>
                </c:pt>
                <c:pt idx="2">
                  <c:v>4</c:v>
                </c:pt>
                <c:pt idx="3">
                  <c:v>3</c:v>
                </c:pt>
                <c:pt idx="4">
                  <c:v>2</c:v>
                </c:pt>
                <c:pt idx="5">
                  <c:v>1</c:v>
                </c:pt>
              </c:strCache>
            </c:strRef>
          </c:cat>
          <c:val>
            <c:numRef>
              <c:f>Sheet1!$B$2:$B$7</c:f>
              <c:numCache>
                <c:formatCode>General</c:formatCode>
                <c:ptCount val="6"/>
                <c:pt idx="0">
                  <c:v>7.0</c:v>
                </c:pt>
                <c:pt idx="1">
                  <c:v>7.0</c:v>
                </c:pt>
                <c:pt idx="2">
                  <c:v>5.0</c:v>
                </c:pt>
                <c:pt idx="3">
                  <c:v>26.0</c:v>
                </c:pt>
                <c:pt idx="4">
                  <c:v>46.0</c:v>
                </c:pt>
                <c:pt idx="5">
                  <c:v>63.0</c:v>
                </c:pt>
              </c:numCache>
            </c:numRef>
          </c:val>
          <c:extLst xmlns:c16r2="http://schemas.microsoft.com/office/drawing/2015/06/chart">
            <c:ext xmlns:c16="http://schemas.microsoft.com/office/drawing/2014/chart" uri="{C3380CC4-5D6E-409C-BE32-E72D297353CC}">
              <c16:uniqueId val="{00000004-5D8B-4517-B5D1-115D5C01CE5F}"/>
            </c:ext>
          </c:extLst>
        </c:ser>
        <c:dLbls>
          <c:showLegendKey val="0"/>
          <c:showVal val="0"/>
          <c:showCatName val="0"/>
          <c:showSerName val="0"/>
          <c:showPercent val="1"/>
          <c:showBubbleSize val="0"/>
          <c:showLeaderLines val="1"/>
        </c:dLbls>
      </c:pie3DChart>
    </c:plotArea>
    <c:legend>
      <c:legendPos val="t"/>
      <c:layout>
        <c:manualLayout>
          <c:xMode val="edge"/>
          <c:yMode val="edge"/>
          <c:x val="0.0705950782908751"/>
          <c:y val="0.757143842255075"/>
          <c:w val="0.875715629278793"/>
          <c:h val="0.112426684391389"/>
        </c:manualLayout>
      </c:layout>
      <c:overlay val="0"/>
      <c:txPr>
        <a:bodyPr/>
        <a:lstStyle/>
        <a:p>
          <a:pPr>
            <a:defRPr sz="2400"/>
          </a:pPr>
          <a:endParaRPr lang="en-US"/>
        </a:p>
      </c:txPr>
    </c:legend>
    <c:plotVisOnly val="1"/>
    <c:dispBlanksAs val="gap"/>
    <c:showDLblsOverMax val="0"/>
  </c:chart>
  <c:txPr>
    <a:bodyPr/>
    <a:lstStyle/>
    <a:p>
      <a:pPr>
        <a:defRPr sz="18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Count</c:v>
                </c:pt>
              </c:strCache>
            </c:strRef>
          </c:tx>
          <c:spPr>
            <a:ln w="19050">
              <a:solidFill>
                <a:schemeClr val="tx1"/>
              </a:solidFill>
            </a:ln>
          </c:spPr>
          <c:invertIfNegative val="0"/>
          <c:dPt>
            <c:idx val="0"/>
            <c:invertIfNegative val="0"/>
            <c:bubble3D val="0"/>
            <c:spPr>
              <a:solidFill>
                <a:srgbClr val="FFFF00"/>
              </a:solidFill>
              <a:ln w="19050">
                <a:solidFill>
                  <a:schemeClr val="tx1"/>
                </a:solidFill>
              </a:ln>
            </c:spPr>
            <c:extLst xmlns:c16r2="http://schemas.microsoft.com/office/drawing/2015/06/chart">
              <c:ext xmlns:c16="http://schemas.microsoft.com/office/drawing/2014/chart" uri="{C3380CC4-5D6E-409C-BE32-E72D297353CC}">
                <c16:uniqueId val="{00000001-9650-4DEC-8D54-4A172F9E5BB2}"/>
              </c:ext>
            </c:extLst>
          </c:dPt>
          <c:dPt>
            <c:idx val="1"/>
            <c:invertIfNegative val="0"/>
            <c:bubble3D val="0"/>
            <c:spPr>
              <a:solidFill>
                <a:srgbClr val="FC0006"/>
              </a:solidFill>
              <a:ln w="19050">
                <a:solidFill>
                  <a:schemeClr val="tx1"/>
                </a:solidFill>
              </a:ln>
            </c:spPr>
            <c:extLst xmlns:c16r2="http://schemas.microsoft.com/office/drawing/2015/06/chart">
              <c:ext xmlns:c16="http://schemas.microsoft.com/office/drawing/2014/chart" uri="{C3380CC4-5D6E-409C-BE32-E72D297353CC}">
                <c16:uniqueId val="{00000003-9650-4DEC-8D54-4A172F9E5BB2}"/>
              </c:ext>
            </c:extLst>
          </c:dPt>
          <c:dPt>
            <c:idx val="2"/>
            <c:invertIfNegative val="0"/>
            <c:bubble3D val="0"/>
            <c:spPr>
              <a:solidFill>
                <a:schemeClr val="accent4">
                  <a:lumMod val="25000"/>
                  <a:lumOff val="75000"/>
                </a:schemeClr>
              </a:solidFill>
              <a:ln w="19050">
                <a:solidFill>
                  <a:schemeClr val="tx1"/>
                </a:solidFill>
              </a:ln>
            </c:spPr>
            <c:extLst xmlns:c16r2="http://schemas.microsoft.com/office/drawing/2015/06/chart">
              <c:ext xmlns:c16="http://schemas.microsoft.com/office/drawing/2014/chart" uri="{C3380CC4-5D6E-409C-BE32-E72D297353CC}">
                <c16:uniqueId val="{00000005-9650-4DEC-8D54-4A172F9E5BB2}"/>
              </c:ext>
            </c:extLst>
          </c:dPt>
          <c:dPt>
            <c:idx val="3"/>
            <c:invertIfNegative val="0"/>
            <c:bubble3D val="0"/>
            <c:spPr>
              <a:solidFill>
                <a:srgbClr val="FF6600"/>
              </a:solidFill>
              <a:ln w="19050">
                <a:solidFill>
                  <a:schemeClr val="tx1"/>
                </a:solidFill>
              </a:ln>
            </c:spPr>
            <c:extLst xmlns:c16r2="http://schemas.microsoft.com/office/drawing/2015/06/chart">
              <c:ext xmlns:c16="http://schemas.microsoft.com/office/drawing/2014/chart" uri="{C3380CC4-5D6E-409C-BE32-E72D297353CC}">
                <c16:uniqueId val="{00000007-9650-4DEC-8D54-4A172F9E5BB2}"/>
              </c:ext>
            </c:extLst>
          </c:dPt>
          <c:dPt>
            <c:idx val="4"/>
            <c:invertIfNegative val="0"/>
            <c:bubble3D val="0"/>
            <c:spPr>
              <a:solidFill>
                <a:srgbClr val="C500C5"/>
              </a:solidFill>
              <a:ln w="19050">
                <a:solidFill>
                  <a:schemeClr val="tx1"/>
                </a:solidFill>
              </a:ln>
            </c:spPr>
            <c:extLst xmlns:c16r2="http://schemas.microsoft.com/office/drawing/2015/06/chart">
              <c:ext xmlns:c16="http://schemas.microsoft.com/office/drawing/2014/chart" uri="{C3380CC4-5D6E-409C-BE32-E72D297353CC}">
                <c16:uniqueId val="{00000009-9650-4DEC-8D54-4A172F9E5BB2}"/>
              </c:ext>
            </c:extLst>
          </c:dPt>
          <c:dPt>
            <c:idx val="5"/>
            <c:invertIfNegative val="0"/>
            <c:bubble3D val="0"/>
            <c:spPr>
              <a:solidFill>
                <a:schemeClr val="tx1"/>
              </a:solidFill>
              <a:ln w="19050">
                <a:solidFill>
                  <a:schemeClr val="tx1"/>
                </a:solidFill>
              </a:ln>
            </c:spPr>
            <c:extLst xmlns:c16r2="http://schemas.microsoft.com/office/drawing/2015/06/chart">
              <c:ext xmlns:c16="http://schemas.microsoft.com/office/drawing/2014/chart" uri="{C3380CC4-5D6E-409C-BE32-E72D297353CC}">
                <c16:uniqueId val="{0000000B-9650-4DEC-8D54-4A172F9E5BB2}"/>
              </c:ext>
            </c:extLst>
          </c:dPt>
          <c:dPt>
            <c:idx val="6"/>
            <c:invertIfNegative val="0"/>
            <c:bubble3D val="0"/>
            <c:spPr>
              <a:solidFill>
                <a:schemeClr val="tx1"/>
              </a:solidFill>
              <a:ln w="19050">
                <a:solidFill>
                  <a:schemeClr val="tx1"/>
                </a:solidFill>
              </a:ln>
            </c:spPr>
            <c:extLst xmlns:c16r2="http://schemas.microsoft.com/office/drawing/2015/06/chart">
              <c:ext xmlns:c16="http://schemas.microsoft.com/office/drawing/2014/chart" uri="{C3380CC4-5D6E-409C-BE32-E72D297353CC}">
                <c16:uniqueId val="{0000000D-9650-4DEC-8D54-4A172F9E5BB2}"/>
              </c:ext>
            </c:extLst>
          </c:dPt>
          <c:dPt>
            <c:idx val="7"/>
            <c:invertIfNegative val="0"/>
            <c:bubble3D val="0"/>
            <c:spPr>
              <a:solidFill>
                <a:schemeClr val="tx1"/>
              </a:solidFill>
              <a:ln w="19050">
                <a:solidFill>
                  <a:schemeClr val="tx1"/>
                </a:solidFill>
              </a:ln>
            </c:spPr>
            <c:extLst xmlns:c16r2="http://schemas.microsoft.com/office/drawing/2015/06/chart">
              <c:ext xmlns:c16="http://schemas.microsoft.com/office/drawing/2014/chart" uri="{C3380CC4-5D6E-409C-BE32-E72D297353CC}">
                <c16:uniqueId val="{0000000F-9650-4DEC-8D54-4A172F9E5BB2}"/>
              </c:ext>
            </c:extLst>
          </c:dPt>
          <c:dPt>
            <c:idx val="8"/>
            <c:invertIfNegative val="0"/>
            <c:bubble3D val="0"/>
            <c:spPr>
              <a:solidFill>
                <a:schemeClr val="tx1"/>
              </a:solidFill>
              <a:ln w="19050">
                <a:solidFill>
                  <a:schemeClr val="tx1"/>
                </a:solidFill>
              </a:ln>
            </c:spPr>
            <c:extLst xmlns:c16r2="http://schemas.microsoft.com/office/drawing/2015/06/chart">
              <c:ext xmlns:c16="http://schemas.microsoft.com/office/drawing/2014/chart" uri="{C3380CC4-5D6E-409C-BE32-E72D297353CC}">
                <c16:uniqueId val="{00000011-9650-4DEC-8D54-4A172F9E5BB2}"/>
              </c:ext>
            </c:extLst>
          </c:dPt>
          <c:dPt>
            <c:idx val="9"/>
            <c:invertIfNegative val="0"/>
            <c:bubble3D val="0"/>
            <c:spPr>
              <a:solidFill>
                <a:schemeClr val="tx1"/>
              </a:solidFill>
              <a:ln w="19050">
                <a:solidFill>
                  <a:schemeClr val="tx1"/>
                </a:solidFill>
              </a:ln>
            </c:spPr>
            <c:extLst xmlns:c16r2="http://schemas.microsoft.com/office/drawing/2015/06/chart">
              <c:ext xmlns:c16="http://schemas.microsoft.com/office/drawing/2014/chart" uri="{C3380CC4-5D6E-409C-BE32-E72D297353CC}">
                <c16:uniqueId val="{00000013-9650-4DEC-8D54-4A172F9E5BB2}"/>
              </c:ext>
            </c:extLst>
          </c:dPt>
          <c:dPt>
            <c:idx val="10"/>
            <c:invertIfNegative val="0"/>
            <c:bubble3D val="0"/>
            <c:spPr>
              <a:solidFill>
                <a:schemeClr val="tx1"/>
              </a:solidFill>
              <a:ln w="19050">
                <a:solidFill>
                  <a:schemeClr val="tx1"/>
                </a:solidFill>
              </a:ln>
            </c:spPr>
            <c:extLst xmlns:c16r2="http://schemas.microsoft.com/office/drawing/2015/06/chart">
              <c:ext xmlns:c16="http://schemas.microsoft.com/office/drawing/2014/chart" uri="{C3380CC4-5D6E-409C-BE32-E72D297353CC}">
                <c16:uniqueId val="{00000015-9650-4DEC-8D54-4A172F9E5BB2}"/>
              </c:ext>
            </c:extLst>
          </c:dPt>
          <c:dPt>
            <c:idx val="11"/>
            <c:invertIfNegative val="0"/>
            <c:bubble3D val="0"/>
            <c:spPr>
              <a:solidFill>
                <a:schemeClr val="tx1"/>
              </a:solidFill>
              <a:ln w="19050">
                <a:solidFill>
                  <a:schemeClr val="tx1"/>
                </a:solidFill>
              </a:ln>
            </c:spPr>
            <c:extLst xmlns:c16r2="http://schemas.microsoft.com/office/drawing/2015/06/chart">
              <c:ext xmlns:c16="http://schemas.microsoft.com/office/drawing/2014/chart" uri="{C3380CC4-5D6E-409C-BE32-E72D297353CC}">
                <c16:uniqueId val="{00000017-9650-4DEC-8D54-4A172F9E5BB2}"/>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Sheet1!$A$2:$A$13</c:f>
              <c:strCache>
                <c:ptCount val="12"/>
                <c:pt idx="0">
                  <c:v>Hand</c:v>
                </c:pt>
                <c:pt idx="1">
                  <c:v>Foot</c:v>
                </c:pt>
                <c:pt idx="2">
                  <c:v>Arm</c:v>
                </c:pt>
                <c:pt idx="3">
                  <c:v>Leg</c:v>
                </c:pt>
                <c:pt idx="4">
                  <c:v>Head/face</c:v>
                </c:pt>
                <c:pt idx="5">
                  <c:v>Back</c:v>
                </c:pt>
                <c:pt idx="6">
                  <c:v>Thorax</c:v>
                </c:pt>
                <c:pt idx="7">
                  <c:v>Abdomen</c:v>
                </c:pt>
                <c:pt idx="8">
                  <c:v>Neck</c:v>
                </c:pt>
                <c:pt idx="9">
                  <c:v>Pelvis/hip</c:v>
                </c:pt>
                <c:pt idx="10">
                  <c:v>Ankle</c:v>
                </c:pt>
                <c:pt idx="11">
                  <c:v>GIT</c:v>
                </c:pt>
              </c:strCache>
            </c:strRef>
          </c:cat>
          <c:val>
            <c:numRef>
              <c:f>Sheet1!$B$2:$B$13</c:f>
              <c:numCache>
                <c:formatCode>General</c:formatCode>
                <c:ptCount val="12"/>
                <c:pt idx="0">
                  <c:v>55.0</c:v>
                </c:pt>
                <c:pt idx="1">
                  <c:v>36.0</c:v>
                </c:pt>
                <c:pt idx="2">
                  <c:v>35.0</c:v>
                </c:pt>
                <c:pt idx="3">
                  <c:v>33.0</c:v>
                </c:pt>
                <c:pt idx="4">
                  <c:v>15.0</c:v>
                </c:pt>
                <c:pt idx="5">
                  <c:v>9.0</c:v>
                </c:pt>
                <c:pt idx="6">
                  <c:v>6.0</c:v>
                </c:pt>
                <c:pt idx="7">
                  <c:v>6.0</c:v>
                </c:pt>
                <c:pt idx="8">
                  <c:v>4.0</c:v>
                </c:pt>
                <c:pt idx="9">
                  <c:v>3.0</c:v>
                </c:pt>
                <c:pt idx="10">
                  <c:v>2.0</c:v>
                </c:pt>
                <c:pt idx="11">
                  <c:v>1.0</c:v>
                </c:pt>
              </c:numCache>
            </c:numRef>
          </c:val>
          <c:extLst xmlns:c16r2="http://schemas.microsoft.com/office/drawing/2015/06/chart">
            <c:ext xmlns:c16="http://schemas.microsoft.com/office/drawing/2014/chart" uri="{C3380CC4-5D6E-409C-BE32-E72D297353CC}">
              <c16:uniqueId val="{00000018-9650-4DEC-8D54-4A172F9E5BB2}"/>
            </c:ext>
          </c:extLst>
        </c:ser>
        <c:dLbls>
          <c:showLegendKey val="0"/>
          <c:showVal val="0"/>
          <c:showCatName val="0"/>
          <c:showSerName val="0"/>
          <c:showPercent val="0"/>
          <c:showBubbleSize val="0"/>
        </c:dLbls>
        <c:gapWidth val="150"/>
        <c:axId val="2122182424"/>
        <c:axId val="2122185848"/>
      </c:barChart>
      <c:catAx>
        <c:axId val="2122182424"/>
        <c:scaling>
          <c:orientation val="minMax"/>
        </c:scaling>
        <c:delete val="0"/>
        <c:axPos val="b"/>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22185848"/>
        <c:crosses val="autoZero"/>
        <c:auto val="1"/>
        <c:lblAlgn val="ctr"/>
        <c:lblOffset val="100"/>
        <c:noMultiLvlLbl val="0"/>
      </c:catAx>
      <c:valAx>
        <c:axId val="2122185848"/>
        <c:scaling>
          <c:orientation val="minMax"/>
        </c:scaling>
        <c:delete val="0"/>
        <c:axPos val="l"/>
        <c:title>
          <c:tx>
            <c:rich>
              <a:bodyPr rot="-5400000" vert="horz"/>
              <a:lstStyle/>
              <a:p>
                <a:pPr>
                  <a:defRPr sz="2400" b="1"/>
                </a:pPr>
                <a:r>
                  <a:rPr lang="en-NZ" sz="2400" b="1" dirty="0"/>
                  <a:t>Number of injuries</a:t>
                </a:r>
              </a:p>
            </c:rich>
          </c:tx>
          <c:layout/>
          <c:overlay val="0"/>
        </c:title>
        <c:numFmt formatCode="General" sourceLinked="1"/>
        <c:majorTickMark val="out"/>
        <c:minorTickMark val="none"/>
        <c:tickLblPos val="nextTo"/>
        <c:spPr>
          <a:ln>
            <a:solidFill>
              <a:schemeClr val="accent4">
                <a:lumMod val="10000"/>
              </a:schemeClr>
            </a:solidFill>
          </a:ln>
        </c:spPr>
        <c:txPr>
          <a:bodyPr/>
          <a:lstStyle/>
          <a:p>
            <a:pPr>
              <a:defRPr b="1"/>
            </a:pPr>
            <a:endParaRPr lang="en-US"/>
          </a:p>
        </c:txPr>
        <c:crossAx val="2122182424"/>
        <c:crosses val="autoZero"/>
        <c:crossBetween val="between"/>
      </c:valAx>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Count</c:v>
                </c:pt>
              </c:strCache>
            </c:strRef>
          </c:tx>
          <c:spPr>
            <a:solidFill>
              <a:srgbClr val="FC0006"/>
            </a:solidFill>
            <a:ln w="19050">
              <a:solidFill>
                <a:srgbClr val="000090"/>
              </a:solidFill>
            </a:ln>
          </c:spPr>
          <c:invertIfNegative val="0"/>
          <c:dPt>
            <c:idx val="1"/>
            <c:invertIfNegative val="0"/>
            <c:bubble3D val="0"/>
            <c:extLst xmlns:c16r2="http://schemas.microsoft.com/office/drawing/2015/06/chart">
              <c:ext xmlns:c16="http://schemas.microsoft.com/office/drawing/2014/chart" uri="{C3380CC4-5D6E-409C-BE32-E72D297353CC}">
                <c16:uniqueId val="{00000000-4DF3-4CC9-A930-4F4F472D7FBA}"/>
              </c:ext>
            </c:extLst>
          </c:dPt>
          <c:dPt>
            <c:idx val="2"/>
            <c:invertIfNegative val="0"/>
            <c:bubble3D val="0"/>
            <c:extLst xmlns:c16r2="http://schemas.microsoft.com/office/drawing/2015/06/chart">
              <c:ext xmlns:c16="http://schemas.microsoft.com/office/drawing/2014/chart" uri="{C3380CC4-5D6E-409C-BE32-E72D297353CC}">
                <c16:uniqueId val="{00000001-4DF3-4CC9-A930-4F4F472D7FBA}"/>
              </c:ext>
            </c:extLst>
          </c:dPt>
          <c:dPt>
            <c:idx val="6"/>
            <c:invertIfNegative val="0"/>
            <c:bubble3D val="0"/>
            <c:extLst xmlns:c16r2="http://schemas.microsoft.com/office/drawing/2015/06/chart">
              <c:ext xmlns:c16="http://schemas.microsoft.com/office/drawing/2014/chart" uri="{C3380CC4-5D6E-409C-BE32-E72D297353CC}">
                <c16:uniqueId val="{00000002-4DF3-4CC9-A930-4F4F472D7FBA}"/>
              </c:ext>
            </c:extLst>
          </c:dPt>
          <c:dLbls>
            <c:dLbl>
              <c:idx val="0"/>
              <c:spPr/>
              <c:txPr>
                <a:bodyPr/>
                <a:lstStyle/>
                <a:p>
                  <a:pPr>
                    <a:defRPr b="1">
                      <a:solidFill>
                        <a:schemeClr val="tx1"/>
                      </a:solidFill>
                    </a:defRPr>
                  </a:pPr>
                  <a:endParaRPr lang="en-US"/>
                </a:p>
              </c:txPr>
              <c:showLegendKey val="0"/>
              <c:showVal val="1"/>
              <c:showCatName val="0"/>
              <c:showSerName val="0"/>
              <c:showPercent val="0"/>
              <c:showBubbleSize val="0"/>
            </c:dLbl>
            <c:spPr>
              <a:noFill/>
              <a:ln>
                <a:noFill/>
              </a:ln>
              <a:effectLst/>
            </c:spPr>
            <c:txPr>
              <a:bodyPr/>
              <a:lstStyle/>
              <a:p>
                <a:pPr>
                  <a:defRPr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Sheet1!$A$2:$A$12</c:f>
              <c:strCache>
                <c:ptCount val="11"/>
                <c:pt idx="0">
                  <c:v>Bruise/soft tissue</c:v>
                </c:pt>
                <c:pt idx="1">
                  <c:v>Crush injury</c:v>
                </c:pt>
                <c:pt idx="2">
                  <c:v>Laceration/open wound</c:v>
                </c:pt>
                <c:pt idx="3">
                  <c:v>Muscle/tendon injury</c:v>
                </c:pt>
                <c:pt idx="4">
                  <c:v>Dislocation/sprain/strain</c:v>
                </c:pt>
                <c:pt idx="5">
                  <c:v>Rope burn</c:v>
                </c:pt>
                <c:pt idx="6">
                  <c:v>Needle stick</c:v>
                </c:pt>
                <c:pt idx="7">
                  <c:v>Head injury</c:v>
                </c:pt>
                <c:pt idx="8">
                  <c:v>Facial injury</c:v>
                </c:pt>
                <c:pt idx="9">
                  <c:v>Fracture</c:v>
                </c:pt>
                <c:pt idx="10">
                  <c:v>Internal injury</c:v>
                </c:pt>
              </c:strCache>
            </c:strRef>
          </c:cat>
          <c:val>
            <c:numRef>
              <c:f>Sheet1!$B$2:$B$12</c:f>
              <c:numCache>
                <c:formatCode>General</c:formatCode>
                <c:ptCount val="11"/>
                <c:pt idx="0">
                  <c:v>95.0</c:v>
                </c:pt>
                <c:pt idx="1">
                  <c:v>27.0</c:v>
                </c:pt>
                <c:pt idx="2">
                  <c:v>22.0</c:v>
                </c:pt>
                <c:pt idx="3">
                  <c:v>14.0</c:v>
                </c:pt>
                <c:pt idx="4">
                  <c:v>11.0</c:v>
                </c:pt>
                <c:pt idx="5">
                  <c:v>9.0</c:v>
                </c:pt>
                <c:pt idx="6">
                  <c:v>8.0</c:v>
                </c:pt>
                <c:pt idx="7">
                  <c:v>8.0</c:v>
                </c:pt>
                <c:pt idx="8">
                  <c:v>4.0</c:v>
                </c:pt>
                <c:pt idx="9">
                  <c:v>2.0</c:v>
                </c:pt>
                <c:pt idx="10">
                  <c:v>1.0</c:v>
                </c:pt>
              </c:numCache>
            </c:numRef>
          </c:val>
          <c:extLst xmlns:c16r2="http://schemas.microsoft.com/office/drawing/2015/06/chart">
            <c:ext xmlns:c16="http://schemas.microsoft.com/office/drawing/2014/chart" uri="{C3380CC4-5D6E-409C-BE32-E72D297353CC}">
              <c16:uniqueId val="{00000004-4DF3-4CC9-A930-4F4F472D7FBA}"/>
            </c:ext>
          </c:extLst>
        </c:ser>
        <c:dLbls>
          <c:showLegendKey val="0"/>
          <c:showVal val="0"/>
          <c:showCatName val="0"/>
          <c:showSerName val="0"/>
          <c:showPercent val="0"/>
          <c:showBubbleSize val="0"/>
        </c:dLbls>
        <c:gapWidth val="100"/>
        <c:axId val="2131099720"/>
        <c:axId val="2131103144"/>
      </c:barChart>
      <c:catAx>
        <c:axId val="2131099720"/>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sz="2000" b="1"/>
            </a:pPr>
            <a:endParaRPr lang="en-US"/>
          </a:p>
        </c:txPr>
        <c:crossAx val="2131103144"/>
        <c:crosses val="autoZero"/>
        <c:auto val="1"/>
        <c:lblAlgn val="ctr"/>
        <c:lblOffset val="100"/>
        <c:noMultiLvlLbl val="0"/>
      </c:catAx>
      <c:valAx>
        <c:axId val="2131103144"/>
        <c:scaling>
          <c:orientation val="minMax"/>
        </c:scaling>
        <c:delete val="0"/>
        <c:axPos val="b"/>
        <c:title>
          <c:tx>
            <c:rich>
              <a:bodyPr rot="0" vert="horz"/>
              <a:lstStyle/>
              <a:p>
                <a:pPr>
                  <a:defRPr sz="2400"/>
                </a:pPr>
                <a:r>
                  <a:rPr lang="en-NZ" sz="2400" dirty="0"/>
                  <a:t>Number of injuries</a:t>
                </a:r>
              </a:p>
            </c:rich>
          </c:tx>
          <c:layout/>
          <c:overlay val="0"/>
        </c:title>
        <c:numFmt formatCode="General" sourceLinked="1"/>
        <c:majorTickMark val="out"/>
        <c:minorTickMark val="none"/>
        <c:tickLblPos val="nextTo"/>
        <c:spPr>
          <a:ln>
            <a:solidFill>
              <a:schemeClr val="accent4">
                <a:lumMod val="10000"/>
              </a:schemeClr>
            </a:solidFill>
          </a:ln>
        </c:spPr>
        <c:txPr>
          <a:bodyPr/>
          <a:lstStyle/>
          <a:p>
            <a:pPr>
              <a:defRPr b="1">
                <a:solidFill>
                  <a:srgbClr val="000099"/>
                </a:solidFill>
              </a:defRPr>
            </a:pPr>
            <a:endParaRPr lang="en-US"/>
          </a:p>
        </c:txPr>
        <c:crossAx val="2131099720"/>
        <c:crosses val="autoZero"/>
        <c:crossBetween val="between"/>
      </c:valAx>
      <c:spPr>
        <a:ln>
          <a:noFill/>
        </a:ln>
      </c:spPr>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Count</c:v>
                </c:pt>
              </c:strCache>
            </c:strRef>
          </c:tx>
          <c:spPr>
            <a:solidFill>
              <a:schemeClr val="accent4">
                <a:lumMod val="10000"/>
              </a:schemeClr>
            </a:solidFill>
            <a:ln>
              <a:solidFill>
                <a:schemeClr val="accent4"/>
              </a:solidFill>
            </a:ln>
          </c:spPr>
          <c:invertIfNegative val="0"/>
          <c:dPt>
            <c:idx val="0"/>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1-B9E9-41E3-9143-20B9589E6355}"/>
              </c:ext>
            </c:extLst>
          </c:dPt>
          <c:dPt>
            <c:idx val="1"/>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3-B9E9-41E3-9143-20B9589E6355}"/>
              </c:ext>
            </c:extLst>
          </c:dPt>
          <c:dPt>
            <c:idx val="2"/>
            <c:invertIfNegative val="0"/>
            <c:bubble3D val="0"/>
            <c:spPr>
              <a:solidFill>
                <a:srgbClr val="FFFF00"/>
              </a:solidFill>
              <a:ln>
                <a:solidFill>
                  <a:schemeClr val="accent4"/>
                </a:solidFill>
              </a:ln>
            </c:spPr>
            <c:extLst xmlns:c16r2="http://schemas.microsoft.com/office/drawing/2015/06/chart">
              <c:ext xmlns:c16="http://schemas.microsoft.com/office/drawing/2014/chart" uri="{C3380CC4-5D6E-409C-BE32-E72D297353CC}">
                <c16:uniqueId val="{00000005-B9E9-41E3-9143-20B9589E6355}"/>
              </c:ext>
            </c:extLst>
          </c:dPt>
          <c:dPt>
            <c:idx val="3"/>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7-B9E9-41E3-9143-20B9589E6355}"/>
              </c:ext>
            </c:extLst>
          </c:dPt>
          <c:dPt>
            <c:idx val="4"/>
            <c:invertIfNegative val="0"/>
            <c:bubble3D val="0"/>
            <c:spPr>
              <a:solidFill>
                <a:srgbClr val="FFFF00"/>
              </a:solidFill>
              <a:ln>
                <a:solidFill>
                  <a:schemeClr val="accent4"/>
                </a:solidFill>
              </a:ln>
            </c:spPr>
            <c:extLst xmlns:c16r2="http://schemas.microsoft.com/office/drawing/2015/06/chart">
              <c:ext xmlns:c16="http://schemas.microsoft.com/office/drawing/2014/chart" uri="{C3380CC4-5D6E-409C-BE32-E72D297353CC}">
                <c16:uniqueId val="{00000009-B9E9-41E3-9143-20B9589E6355}"/>
              </c:ext>
            </c:extLst>
          </c:dPt>
          <c:dPt>
            <c:idx val="5"/>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B-B9E9-41E3-9143-20B9589E6355}"/>
              </c:ext>
            </c:extLst>
          </c:dPt>
          <c:dPt>
            <c:idx val="6"/>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D-B9E9-41E3-9143-20B9589E6355}"/>
              </c:ext>
            </c:extLst>
          </c:dPt>
          <c:dPt>
            <c:idx val="7"/>
            <c:invertIfNegative val="0"/>
            <c:bubble3D val="0"/>
            <c:spPr>
              <a:solidFill>
                <a:srgbClr val="FFFF00"/>
              </a:solidFill>
              <a:ln>
                <a:solidFill>
                  <a:schemeClr val="accent4"/>
                </a:solidFill>
              </a:ln>
            </c:spPr>
            <c:extLst xmlns:c16r2="http://schemas.microsoft.com/office/drawing/2015/06/chart">
              <c:ext xmlns:c16="http://schemas.microsoft.com/office/drawing/2014/chart" uri="{C3380CC4-5D6E-409C-BE32-E72D297353CC}">
                <c16:uniqueId val="{0000000F-B9E9-41E3-9143-20B9589E6355}"/>
              </c:ext>
            </c:extLst>
          </c:dPt>
          <c:dPt>
            <c:idx val="8"/>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1-B9E9-41E3-9143-20B9589E6355}"/>
              </c:ext>
            </c:extLst>
          </c:dPt>
          <c:dPt>
            <c:idx val="9"/>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3-B9E9-41E3-9143-20B9589E6355}"/>
              </c:ext>
            </c:extLst>
          </c:dPt>
          <c:dPt>
            <c:idx val="10"/>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5-B9E9-41E3-9143-20B9589E6355}"/>
              </c:ext>
            </c:extLst>
          </c:dPt>
          <c:dPt>
            <c:idx val="11"/>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7-B9E9-41E3-9143-20B9589E6355}"/>
              </c:ext>
            </c:extLst>
          </c:dPt>
          <c:dLbls>
            <c:spPr>
              <a:noFill/>
              <a:ln>
                <a:noFill/>
              </a:ln>
              <a:effectLst/>
            </c:spPr>
            <c:txPr>
              <a:bodyPr/>
              <a:lstStyle/>
              <a:p>
                <a:pPr>
                  <a:defRPr sz="2000"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Sheet1!$A$2:$A$13</c:f>
              <c:strCache>
                <c:ptCount val="12"/>
                <c:pt idx="0">
                  <c:v>Other</c:v>
                </c:pt>
                <c:pt idx="1">
                  <c:v>Trampled/stood on</c:v>
                </c:pt>
                <c:pt idx="2">
                  <c:v>Kick by hindlimb</c:v>
                </c:pt>
                <c:pt idx="3">
                  <c:v>Crushed by animal</c:v>
                </c:pt>
                <c:pt idx="4">
                  <c:v>Bite</c:v>
                </c:pt>
                <c:pt idx="5">
                  <c:v>Knocked down/over</c:v>
                </c:pt>
                <c:pt idx="6">
                  <c:v>Strike by head</c:v>
                </c:pt>
                <c:pt idx="7">
                  <c:v>Strike by forelimb</c:v>
                </c:pt>
                <c:pt idx="8">
                  <c:v>Repetitive strain</c:v>
                </c:pt>
                <c:pt idx="9">
                  <c:v>Poor needle handling</c:v>
                </c:pt>
                <c:pt idx="10">
                  <c:v>Back strain</c:v>
                </c:pt>
                <c:pt idx="11">
                  <c:v>Fall off animal</c:v>
                </c:pt>
              </c:strCache>
            </c:strRef>
          </c:cat>
          <c:val>
            <c:numRef>
              <c:f>Sheet1!$B$2:$B$13</c:f>
              <c:numCache>
                <c:formatCode>General</c:formatCode>
                <c:ptCount val="12"/>
                <c:pt idx="0">
                  <c:v>28.0</c:v>
                </c:pt>
                <c:pt idx="1">
                  <c:v>37.0</c:v>
                </c:pt>
                <c:pt idx="2">
                  <c:v>37.0</c:v>
                </c:pt>
                <c:pt idx="3">
                  <c:v>26.0</c:v>
                </c:pt>
                <c:pt idx="4">
                  <c:v>20.0</c:v>
                </c:pt>
                <c:pt idx="5">
                  <c:v>15.0</c:v>
                </c:pt>
                <c:pt idx="6">
                  <c:v>11.0</c:v>
                </c:pt>
                <c:pt idx="7">
                  <c:v>8.0</c:v>
                </c:pt>
                <c:pt idx="8">
                  <c:v>7.0</c:v>
                </c:pt>
                <c:pt idx="9">
                  <c:v>6.0</c:v>
                </c:pt>
                <c:pt idx="10">
                  <c:v>6.0</c:v>
                </c:pt>
                <c:pt idx="11">
                  <c:v>1.0</c:v>
                </c:pt>
              </c:numCache>
            </c:numRef>
          </c:val>
          <c:extLst xmlns:c16r2="http://schemas.microsoft.com/office/drawing/2015/06/chart">
            <c:ext xmlns:c16="http://schemas.microsoft.com/office/drawing/2014/chart" uri="{C3380CC4-5D6E-409C-BE32-E72D297353CC}">
              <c16:uniqueId val="{00000018-B9E9-41E3-9143-20B9589E6355}"/>
            </c:ext>
          </c:extLst>
        </c:ser>
        <c:dLbls>
          <c:showLegendKey val="0"/>
          <c:showVal val="0"/>
          <c:showCatName val="0"/>
          <c:showSerName val="0"/>
          <c:showPercent val="0"/>
          <c:showBubbleSize val="0"/>
        </c:dLbls>
        <c:gapWidth val="100"/>
        <c:axId val="2131170888"/>
        <c:axId val="2131174312"/>
      </c:barChart>
      <c:catAx>
        <c:axId val="2131170888"/>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sz="2000" b="1"/>
            </a:pPr>
            <a:endParaRPr lang="en-US"/>
          </a:p>
        </c:txPr>
        <c:crossAx val="2131174312"/>
        <c:crosses val="autoZero"/>
        <c:auto val="1"/>
        <c:lblAlgn val="ctr"/>
        <c:lblOffset val="100"/>
        <c:noMultiLvlLbl val="0"/>
      </c:catAx>
      <c:valAx>
        <c:axId val="2131174312"/>
        <c:scaling>
          <c:orientation val="minMax"/>
        </c:scaling>
        <c:delete val="0"/>
        <c:axPos val="b"/>
        <c:title>
          <c:tx>
            <c:rich>
              <a:bodyPr rot="0" vert="horz"/>
              <a:lstStyle/>
              <a:p>
                <a:pPr>
                  <a:defRPr sz="2400"/>
                </a:pPr>
                <a:r>
                  <a:rPr lang="en-NZ" sz="2000" dirty="0"/>
                  <a:t>Number of injuries</a:t>
                </a:r>
              </a:p>
            </c:rich>
          </c:tx>
          <c:layout>
            <c:manualLayout>
              <c:xMode val="edge"/>
              <c:yMode val="edge"/>
              <c:x val="0.510868536465373"/>
              <c:y val="0.85803417224926"/>
            </c:manualLayout>
          </c:layout>
          <c:overlay val="0"/>
        </c:title>
        <c:numFmt formatCode="General" sourceLinked="1"/>
        <c:majorTickMark val="out"/>
        <c:minorTickMark val="none"/>
        <c:tickLblPos val="nextTo"/>
        <c:spPr>
          <a:ln>
            <a:solidFill>
              <a:schemeClr val="accent4">
                <a:lumMod val="10000"/>
              </a:schemeClr>
            </a:solidFill>
          </a:ln>
        </c:spPr>
        <c:txPr>
          <a:bodyPr/>
          <a:lstStyle/>
          <a:p>
            <a:pPr>
              <a:defRPr b="1">
                <a:solidFill>
                  <a:schemeClr val="bg1"/>
                </a:solidFill>
              </a:defRPr>
            </a:pPr>
            <a:endParaRPr lang="en-US"/>
          </a:p>
        </c:txPr>
        <c:crossAx val="2131170888"/>
        <c:crosses val="autoZero"/>
        <c:crossBetween val="between"/>
      </c:valAx>
      <c:spPr>
        <a:ln>
          <a:noFill/>
        </a:ln>
      </c:spPr>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Count</c:v>
                </c:pt>
              </c:strCache>
            </c:strRef>
          </c:tx>
          <c:spPr>
            <a:solidFill>
              <a:schemeClr val="accent4">
                <a:lumMod val="10000"/>
              </a:schemeClr>
            </a:solidFill>
            <a:ln>
              <a:solidFill>
                <a:schemeClr val="accent4"/>
              </a:solidFill>
            </a:ln>
          </c:spPr>
          <c:invertIfNegative val="0"/>
          <c:dPt>
            <c:idx val="0"/>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1-069C-4922-8E14-BC63912D7900}"/>
              </c:ext>
            </c:extLst>
          </c:dPt>
          <c:dPt>
            <c:idx val="1"/>
            <c:invertIfNegative val="0"/>
            <c:bubble3D val="0"/>
            <c:spPr>
              <a:solidFill>
                <a:srgbClr val="FFC000"/>
              </a:solidFill>
              <a:ln>
                <a:solidFill>
                  <a:schemeClr val="accent4"/>
                </a:solidFill>
              </a:ln>
            </c:spPr>
            <c:extLst xmlns:c16r2="http://schemas.microsoft.com/office/drawing/2015/06/chart">
              <c:ext xmlns:c16="http://schemas.microsoft.com/office/drawing/2014/chart" uri="{C3380CC4-5D6E-409C-BE32-E72D297353CC}">
                <c16:uniqueId val="{00000003-069C-4922-8E14-BC63912D7900}"/>
              </c:ext>
            </c:extLst>
          </c:dPt>
          <c:dPt>
            <c:idx val="2"/>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5-069C-4922-8E14-BC63912D7900}"/>
              </c:ext>
            </c:extLst>
          </c:dPt>
          <c:dPt>
            <c:idx val="3"/>
            <c:invertIfNegative val="0"/>
            <c:bubble3D val="0"/>
            <c:spPr>
              <a:solidFill>
                <a:srgbClr val="FFC000"/>
              </a:solidFill>
              <a:ln>
                <a:solidFill>
                  <a:schemeClr val="accent4"/>
                </a:solidFill>
              </a:ln>
            </c:spPr>
            <c:extLst xmlns:c16r2="http://schemas.microsoft.com/office/drawing/2015/06/chart">
              <c:ext xmlns:c16="http://schemas.microsoft.com/office/drawing/2014/chart" uri="{C3380CC4-5D6E-409C-BE32-E72D297353CC}">
                <c16:uniqueId val="{00000007-069C-4922-8E14-BC63912D7900}"/>
              </c:ext>
            </c:extLst>
          </c:dPt>
          <c:dPt>
            <c:idx val="4"/>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9-069C-4922-8E14-BC63912D7900}"/>
              </c:ext>
            </c:extLst>
          </c:dPt>
          <c:dPt>
            <c:idx val="5"/>
            <c:invertIfNegative val="0"/>
            <c:bubble3D val="0"/>
            <c:spPr>
              <a:solidFill>
                <a:srgbClr val="FFC000"/>
              </a:solidFill>
              <a:ln>
                <a:solidFill>
                  <a:schemeClr val="accent4"/>
                </a:solidFill>
              </a:ln>
            </c:spPr>
            <c:extLst xmlns:c16r2="http://schemas.microsoft.com/office/drawing/2015/06/chart">
              <c:ext xmlns:c16="http://schemas.microsoft.com/office/drawing/2014/chart" uri="{C3380CC4-5D6E-409C-BE32-E72D297353CC}">
                <c16:uniqueId val="{0000000B-069C-4922-8E14-BC63912D7900}"/>
              </c:ext>
            </c:extLst>
          </c:dPt>
          <c:dPt>
            <c:idx val="6"/>
            <c:invertIfNegative val="0"/>
            <c:bubble3D val="0"/>
            <c:spPr>
              <a:solidFill>
                <a:srgbClr val="FFC000"/>
              </a:solidFill>
              <a:ln>
                <a:solidFill>
                  <a:schemeClr val="accent4"/>
                </a:solidFill>
              </a:ln>
            </c:spPr>
            <c:extLst xmlns:c16r2="http://schemas.microsoft.com/office/drawing/2015/06/chart">
              <c:ext xmlns:c16="http://schemas.microsoft.com/office/drawing/2014/chart" uri="{C3380CC4-5D6E-409C-BE32-E72D297353CC}">
                <c16:uniqueId val="{0000000D-069C-4922-8E14-BC63912D7900}"/>
              </c:ext>
            </c:extLst>
          </c:dPt>
          <c:dPt>
            <c:idx val="7"/>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0F-069C-4922-8E14-BC63912D7900}"/>
              </c:ext>
            </c:extLst>
          </c:dPt>
          <c:dPt>
            <c:idx val="8"/>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1-069C-4922-8E14-BC63912D7900}"/>
              </c:ext>
            </c:extLst>
          </c:dPt>
          <c:dPt>
            <c:idx val="9"/>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3-069C-4922-8E14-BC63912D7900}"/>
              </c:ext>
            </c:extLst>
          </c:dPt>
          <c:dPt>
            <c:idx val="10"/>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5-069C-4922-8E14-BC63912D7900}"/>
              </c:ext>
            </c:extLst>
          </c:dPt>
          <c:dPt>
            <c:idx val="11"/>
            <c:invertIfNegative val="0"/>
            <c:bubble3D val="0"/>
            <c:spPr>
              <a:noFill/>
              <a:ln>
                <a:solidFill>
                  <a:schemeClr val="accent4"/>
                </a:solidFill>
              </a:ln>
            </c:spPr>
            <c:extLst xmlns:c16r2="http://schemas.microsoft.com/office/drawing/2015/06/chart">
              <c:ext xmlns:c16="http://schemas.microsoft.com/office/drawing/2014/chart" uri="{C3380CC4-5D6E-409C-BE32-E72D297353CC}">
                <c16:uniqueId val="{00000017-069C-4922-8E14-BC63912D7900}"/>
              </c:ext>
            </c:extLst>
          </c:dPt>
          <c:dLbls>
            <c:spPr>
              <a:noFill/>
              <a:ln>
                <a:noFill/>
              </a:ln>
              <a:effectLst/>
            </c:spPr>
            <c:txPr>
              <a:bodyPr/>
              <a:lstStyle/>
              <a:p>
                <a:pPr>
                  <a:defRPr sz="2000"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Sheet1!$A$2:$A$13</c:f>
              <c:strCache>
                <c:ptCount val="12"/>
                <c:pt idx="0">
                  <c:v>Other</c:v>
                </c:pt>
                <c:pt idx="1">
                  <c:v>Trampled/stood on</c:v>
                </c:pt>
                <c:pt idx="2">
                  <c:v>Kick by hindlimb</c:v>
                </c:pt>
                <c:pt idx="3">
                  <c:v>Crushed by animal</c:v>
                </c:pt>
                <c:pt idx="4">
                  <c:v>Bite</c:v>
                </c:pt>
                <c:pt idx="5">
                  <c:v>Knocked down/over</c:v>
                </c:pt>
                <c:pt idx="6">
                  <c:v>Strike by head</c:v>
                </c:pt>
                <c:pt idx="7">
                  <c:v>Strike by forelimb</c:v>
                </c:pt>
                <c:pt idx="8">
                  <c:v>Repetitive strain</c:v>
                </c:pt>
                <c:pt idx="9">
                  <c:v>Poor needle handling</c:v>
                </c:pt>
                <c:pt idx="10">
                  <c:v>Back strain</c:v>
                </c:pt>
                <c:pt idx="11">
                  <c:v>Fall off animal</c:v>
                </c:pt>
              </c:strCache>
            </c:strRef>
          </c:cat>
          <c:val>
            <c:numRef>
              <c:f>Sheet1!$B$2:$B$13</c:f>
              <c:numCache>
                <c:formatCode>General</c:formatCode>
                <c:ptCount val="12"/>
                <c:pt idx="0">
                  <c:v>28.0</c:v>
                </c:pt>
                <c:pt idx="1">
                  <c:v>37.0</c:v>
                </c:pt>
                <c:pt idx="2">
                  <c:v>37.0</c:v>
                </c:pt>
                <c:pt idx="3">
                  <c:v>26.0</c:v>
                </c:pt>
                <c:pt idx="4">
                  <c:v>20.0</c:v>
                </c:pt>
                <c:pt idx="5">
                  <c:v>15.0</c:v>
                </c:pt>
                <c:pt idx="6">
                  <c:v>11.0</c:v>
                </c:pt>
                <c:pt idx="7">
                  <c:v>8.0</c:v>
                </c:pt>
                <c:pt idx="8">
                  <c:v>7.0</c:v>
                </c:pt>
                <c:pt idx="9">
                  <c:v>6.0</c:v>
                </c:pt>
                <c:pt idx="10">
                  <c:v>6.0</c:v>
                </c:pt>
                <c:pt idx="11">
                  <c:v>1.0</c:v>
                </c:pt>
              </c:numCache>
            </c:numRef>
          </c:val>
          <c:extLst xmlns:c16r2="http://schemas.microsoft.com/office/drawing/2015/06/chart">
            <c:ext xmlns:c16="http://schemas.microsoft.com/office/drawing/2014/chart" uri="{C3380CC4-5D6E-409C-BE32-E72D297353CC}">
              <c16:uniqueId val="{00000018-069C-4922-8E14-BC63912D7900}"/>
            </c:ext>
          </c:extLst>
        </c:ser>
        <c:dLbls>
          <c:showLegendKey val="0"/>
          <c:showVal val="0"/>
          <c:showCatName val="0"/>
          <c:showSerName val="0"/>
          <c:showPercent val="0"/>
          <c:showBubbleSize val="0"/>
        </c:dLbls>
        <c:gapWidth val="100"/>
        <c:axId val="2131887512"/>
        <c:axId val="2131890936"/>
      </c:barChart>
      <c:catAx>
        <c:axId val="2131887512"/>
        <c:scaling>
          <c:orientation val="minMax"/>
        </c:scaling>
        <c:delete val="0"/>
        <c:axPos val="l"/>
        <c:numFmt formatCode="General" sourceLinked="0"/>
        <c:majorTickMark val="out"/>
        <c:minorTickMark val="none"/>
        <c:tickLblPos val="nextTo"/>
        <c:spPr>
          <a:ln>
            <a:solidFill>
              <a:schemeClr val="accent4">
                <a:lumMod val="10000"/>
              </a:schemeClr>
            </a:solidFill>
          </a:ln>
        </c:spPr>
        <c:txPr>
          <a:bodyPr/>
          <a:lstStyle/>
          <a:p>
            <a:pPr>
              <a:defRPr sz="2000" b="1"/>
            </a:pPr>
            <a:endParaRPr lang="en-US"/>
          </a:p>
        </c:txPr>
        <c:crossAx val="2131890936"/>
        <c:crosses val="autoZero"/>
        <c:auto val="1"/>
        <c:lblAlgn val="ctr"/>
        <c:lblOffset val="100"/>
        <c:noMultiLvlLbl val="0"/>
      </c:catAx>
      <c:valAx>
        <c:axId val="2131890936"/>
        <c:scaling>
          <c:orientation val="minMax"/>
        </c:scaling>
        <c:delete val="0"/>
        <c:axPos val="b"/>
        <c:title>
          <c:tx>
            <c:rich>
              <a:bodyPr rot="0" vert="horz"/>
              <a:lstStyle/>
              <a:p>
                <a:pPr>
                  <a:defRPr sz="2400"/>
                </a:pPr>
                <a:r>
                  <a:rPr lang="en-NZ" sz="2000" dirty="0"/>
                  <a:t>Number of injuries</a:t>
                </a:r>
              </a:p>
            </c:rich>
          </c:tx>
          <c:layout>
            <c:manualLayout>
              <c:xMode val="edge"/>
              <c:yMode val="edge"/>
              <c:x val="0.490544968808239"/>
              <c:y val="0.856166200831486"/>
            </c:manualLayout>
          </c:layout>
          <c:overlay val="0"/>
        </c:title>
        <c:numFmt formatCode="General" sourceLinked="1"/>
        <c:majorTickMark val="out"/>
        <c:minorTickMark val="none"/>
        <c:tickLblPos val="nextTo"/>
        <c:spPr>
          <a:ln>
            <a:solidFill>
              <a:schemeClr val="accent4">
                <a:lumMod val="10000"/>
              </a:schemeClr>
            </a:solidFill>
          </a:ln>
        </c:spPr>
        <c:txPr>
          <a:bodyPr/>
          <a:lstStyle/>
          <a:p>
            <a:pPr>
              <a:defRPr b="1">
                <a:solidFill>
                  <a:schemeClr val="bg1"/>
                </a:solidFill>
              </a:defRPr>
            </a:pPr>
            <a:endParaRPr lang="en-US"/>
          </a:p>
        </c:txPr>
        <c:crossAx val="2131887512"/>
        <c:crosses val="autoZero"/>
        <c:crossBetween val="between"/>
      </c:valAx>
      <c:spPr>
        <a:ln>
          <a:noFill/>
        </a:ln>
      </c:spPr>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pPr>
        <a:ln>
          <a:solidFill>
            <a:schemeClr val="accent4">
              <a:lumMod val="10000"/>
            </a:schemeClr>
          </a:solidFill>
        </a:ln>
      </c:spPr>
    </c:sideWall>
    <c:backWall>
      <c:thickness val="0"/>
      <c:spPr>
        <a:solidFill>
          <a:schemeClr val="accent6">
            <a:lumMod val="20000"/>
            <a:lumOff val="80000"/>
          </a:schemeClr>
        </a:solidFill>
        <a:ln w="25400">
          <a:noFill/>
        </a:ln>
      </c:spPr>
    </c:backWall>
    <c:plotArea>
      <c:layout/>
      <c:bar3DChart>
        <c:barDir val="col"/>
        <c:grouping val="clustered"/>
        <c:varyColors val="0"/>
        <c:ser>
          <c:idx val="0"/>
          <c:order val="0"/>
          <c:tx>
            <c:strRef>
              <c:f>Sheet1!$B$1</c:f>
              <c:strCache>
                <c:ptCount val="1"/>
                <c:pt idx="0">
                  <c:v>Number</c:v>
                </c:pt>
              </c:strCache>
            </c:strRef>
          </c:tx>
          <c:spPr>
            <a:solidFill>
              <a:srgbClr val="00B0F0"/>
            </a:solidFill>
          </c:spPr>
          <c:invertIfNegative val="0"/>
          <c:dPt>
            <c:idx val="0"/>
            <c:invertIfNegative val="0"/>
            <c:bubble3D val="0"/>
            <c:extLst xmlns:c16r2="http://schemas.microsoft.com/office/drawing/2015/06/chart">
              <c:ext xmlns:c16="http://schemas.microsoft.com/office/drawing/2014/chart" uri="{C3380CC4-5D6E-409C-BE32-E72D297353CC}">
                <c16:uniqueId val="{00000000-63B9-4430-9278-E170764B334D}"/>
              </c:ext>
            </c:extLst>
          </c:dPt>
          <c:dPt>
            <c:idx val="2"/>
            <c:invertIfNegative val="0"/>
            <c:bubble3D val="0"/>
            <c:extLst xmlns:c16r2="http://schemas.microsoft.com/office/drawing/2015/06/chart">
              <c:ext xmlns:c16="http://schemas.microsoft.com/office/drawing/2014/chart" uri="{C3380CC4-5D6E-409C-BE32-E72D297353CC}">
                <c16:uniqueId val="{00000001-63B9-4430-9278-E170764B334D}"/>
              </c:ext>
            </c:extLst>
          </c:dPt>
          <c:dPt>
            <c:idx val="3"/>
            <c:invertIfNegative val="0"/>
            <c:bubble3D val="0"/>
            <c:extLst xmlns:c16r2="http://schemas.microsoft.com/office/drawing/2015/06/chart">
              <c:ext xmlns:c16="http://schemas.microsoft.com/office/drawing/2014/chart" uri="{C3380CC4-5D6E-409C-BE32-E72D297353CC}">
                <c16:uniqueId val="{00000002-63B9-4430-9278-E170764B334D}"/>
              </c:ext>
            </c:extLst>
          </c:dPt>
          <c:dPt>
            <c:idx val="4"/>
            <c:invertIfNegative val="0"/>
            <c:bubble3D val="0"/>
            <c:extLst xmlns:c16r2="http://schemas.microsoft.com/office/drawing/2015/06/chart">
              <c:ext xmlns:c16="http://schemas.microsoft.com/office/drawing/2014/chart" uri="{C3380CC4-5D6E-409C-BE32-E72D297353CC}">
                <c16:uniqueId val="{00000003-63B9-4430-9278-E170764B334D}"/>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Sheet1!$A$2:$A$6</c:f>
              <c:strCache>
                <c:ptCount val="5"/>
                <c:pt idx="0">
                  <c:v>First </c:v>
                </c:pt>
                <c:pt idx="1">
                  <c:v>Second</c:v>
                </c:pt>
                <c:pt idx="2">
                  <c:v>Third</c:v>
                </c:pt>
                <c:pt idx="3">
                  <c:v>Fourth</c:v>
                </c:pt>
                <c:pt idx="4">
                  <c:v>Fifth</c:v>
                </c:pt>
              </c:strCache>
            </c:strRef>
          </c:cat>
          <c:val>
            <c:numRef>
              <c:f>Sheet1!$B$2:$B$6</c:f>
              <c:numCache>
                <c:formatCode>0</c:formatCode>
                <c:ptCount val="5"/>
                <c:pt idx="0">
                  <c:v>21.19205298013245</c:v>
                </c:pt>
                <c:pt idx="1">
                  <c:v>40.39735099337749</c:v>
                </c:pt>
                <c:pt idx="2">
                  <c:v>15.89403973509934</c:v>
                </c:pt>
                <c:pt idx="3">
                  <c:v>7.28476821192053</c:v>
                </c:pt>
                <c:pt idx="4">
                  <c:v>15.2317880794702</c:v>
                </c:pt>
              </c:numCache>
            </c:numRef>
          </c:val>
          <c:extLst xmlns:c16r2="http://schemas.microsoft.com/office/drawing/2015/06/chart">
            <c:ext xmlns:c16="http://schemas.microsoft.com/office/drawing/2014/chart" uri="{C3380CC4-5D6E-409C-BE32-E72D297353CC}">
              <c16:uniqueId val="{00000004-63B9-4430-9278-E170764B334D}"/>
            </c:ext>
          </c:extLst>
        </c:ser>
        <c:dLbls>
          <c:showLegendKey val="0"/>
          <c:showVal val="0"/>
          <c:showCatName val="0"/>
          <c:showSerName val="0"/>
          <c:showPercent val="0"/>
          <c:showBubbleSize val="0"/>
        </c:dLbls>
        <c:gapWidth val="150"/>
        <c:shape val="box"/>
        <c:axId val="2109785816"/>
        <c:axId val="2109782440"/>
        <c:axId val="0"/>
      </c:bar3DChart>
      <c:catAx>
        <c:axId val="2109785816"/>
        <c:scaling>
          <c:orientation val="minMax"/>
        </c:scaling>
        <c:delete val="0"/>
        <c:axPos val="b"/>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09782440"/>
        <c:crosses val="autoZero"/>
        <c:auto val="1"/>
        <c:lblAlgn val="ctr"/>
        <c:lblOffset val="100"/>
        <c:noMultiLvlLbl val="0"/>
      </c:catAx>
      <c:valAx>
        <c:axId val="2109782440"/>
        <c:scaling>
          <c:orientation val="minMax"/>
        </c:scaling>
        <c:delete val="0"/>
        <c:axPos val="l"/>
        <c:title>
          <c:tx>
            <c:rich>
              <a:bodyPr rot="-5400000" vert="horz"/>
              <a:lstStyle/>
              <a:p>
                <a:pPr>
                  <a:defRPr/>
                </a:pPr>
                <a:r>
                  <a:rPr lang="en-NZ" sz="2800" dirty="0" smtClean="0"/>
                  <a:t>% </a:t>
                </a:r>
                <a:r>
                  <a:rPr lang="en-NZ" sz="2800" dirty="0"/>
                  <a:t>of injuries</a:t>
                </a:r>
              </a:p>
            </c:rich>
          </c:tx>
          <c:layout>
            <c:manualLayout>
              <c:xMode val="edge"/>
              <c:yMode val="edge"/>
              <c:x val="0.0196756890559918"/>
              <c:y val="0.172201699811132"/>
            </c:manualLayout>
          </c:layout>
          <c:overlay val="0"/>
          <c:spPr>
            <a:ln w="12700">
              <a:solidFill>
                <a:schemeClr val="tx1"/>
              </a:solidFill>
            </a:ln>
          </c:spPr>
        </c:title>
        <c:numFmt formatCode="0" sourceLinked="1"/>
        <c:majorTickMark val="out"/>
        <c:minorTickMark val="none"/>
        <c:tickLblPos val="nextTo"/>
        <c:spPr>
          <a:ln>
            <a:solidFill>
              <a:schemeClr val="accent4">
                <a:lumMod val="10000"/>
              </a:schemeClr>
            </a:solidFill>
          </a:ln>
        </c:spPr>
        <c:txPr>
          <a:bodyPr/>
          <a:lstStyle/>
          <a:p>
            <a:pPr>
              <a:defRPr b="1"/>
            </a:pPr>
            <a:endParaRPr lang="en-US"/>
          </a:p>
        </c:txPr>
        <c:crossAx val="2109785816"/>
        <c:crosses val="autoZero"/>
        <c:crossBetween val="between"/>
      </c:valAx>
      <c:spPr>
        <a:ln>
          <a:noFill/>
        </a:ln>
      </c:spPr>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rAngAx val="1"/>
    </c:view3D>
    <c:floor>
      <c:thickness val="0"/>
    </c:floor>
    <c:sideWall>
      <c:thickness val="0"/>
      <c:spPr>
        <a:ln>
          <a:solidFill>
            <a:schemeClr val="accent4">
              <a:lumMod val="10000"/>
            </a:schemeClr>
          </a:solidFill>
        </a:ln>
      </c:spPr>
    </c:sideWall>
    <c:backWall>
      <c:thickness val="0"/>
      <c:spPr>
        <a:solidFill>
          <a:schemeClr val="accent6">
            <a:lumMod val="20000"/>
            <a:lumOff val="80000"/>
          </a:schemeClr>
        </a:solidFill>
        <a:ln w="25400">
          <a:noFill/>
        </a:ln>
      </c:spPr>
    </c:backWall>
    <c:plotArea>
      <c:layout>
        <c:manualLayout>
          <c:layoutTarget val="inner"/>
          <c:xMode val="edge"/>
          <c:yMode val="edge"/>
          <c:x val="0.134703467291513"/>
          <c:y val="0.0316678603171076"/>
          <c:w val="0.830022674248316"/>
          <c:h val="0.748570595330678"/>
        </c:manualLayout>
      </c:layout>
      <c:bar3DChart>
        <c:barDir val="col"/>
        <c:grouping val="clustered"/>
        <c:varyColors val="0"/>
        <c:ser>
          <c:idx val="0"/>
          <c:order val="0"/>
          <c:tx>
            <c:strRef>
              <c:f>Sheet1!$B$1</c:f>
              <c:strCache>
                <c:ptCount val="1"/>
                <c:pt idx="0">
                  <c:v>Number</c:v>
                </c:pt>
              </c:strCache>
            </c:strRef>
          </c:tx>
          <c:spPr>
            <a:solidFill>
              <a:srgbClr val="FF0000"/>
            </a:solidFill>
          </c:spPr>
          <c:invertIfNegative val="0"/>
          <c:dPt>
            <c:idx val="0"/>
            <c:invertIfNegative val="0"/>
            <c:bubble3D val="0"/>
            <c:spPr>
              <a:solidFill>
                <a:srgbClr val="FC0006"/>
              </a:solidFill>
            </c:spPr>
            <c:extLst xmlns:c16r2="http://schemas.microsoft.com/office/drawing/2015/06/chart">
              <c:ext xmlns:c16="http://schemas.microsoft.com/office/drawing/2014/chart" uri="{C3380CC4-5D6E-409C-BE32-E72D297353CC}">
                <c16:uniqueId val="{00000001-A2FC-407C-A394-CFCF87731CC8}"/>
              </c:ext>
            </c:extLst>
          </c:dPt>
          <c:dPt>
            <c:idx val="1"/>
            <c:invertIfNegative val="0"/>
            <c:bubble3D val="0"/>
            <c:spPr>
              <a:solidFill>
                <a:srgbClr val="92D050"/>
              </a:solidFill>
            </c:spPr>
            <c:extLst xmlns:c16r2="http://schemas.microsoft.com/office/drawing/2015/06/chart">
              <c:ext xmlns:c16="http://schemas.microsoft.com/office/drawing/2014/chart" uri="{C3380CC4-5D6E-409C-BE32-E72D297353CC}">
                <c16:uniqueId val="{00000003-A2FC-407C-A394-CFCF87731CC8}"/>
              </c:ext>
            </c:extLst>
          </c:dPt>
          <c:dPt>
            <c:idx val="2"/>
            <c:invertIfNegative val="0"/>
            <c:bubble3D val="0"/>
            <c:spPr>
              <a:solidFill>
                <a:srgbClr val="FFC000"/>
              </a:solidFill>
            </c:spPr>
            <c:extLst xmlns:c16r2="http://schemas.microsoft.com/office/drawing/2015/06/chart">
              <c:ext xmlns:c16="http://schemas.microsoft.com/office/drawing/2014/chart" uri="{C3380CC4-5D6E-409C-BE32-E72D297353CC}">
                <c16:uniqueId val="{00000005-A2FC-407C-A394-CFCF87731CC8}"/>
              </c:ext>
            </c:extLst>
          </c:dPt>
          <c:dPt>
            <c:idx val="3"/>
            <c:invertIfNegative val="0"/>
            <c:bubble3D val="0"/>
            <c:spPr>
              <a:solidFill>
                <a:srgbClr val="800000"/>
              </a:solidFill>
            </c:spPr>
            <c:extLst xmlns:c16r2="http://schemas.microsoft.com/office/drawing/2015/06/chart">
              <c:ext xmlns:c16="http://schemas.microsoft.com/office/drawing/2014/chart" uri="{C3380CC4-5D6E-409C-BE32-E72D297353CC}">
                <c16:uniqueId val="{00000007-A2FC-407C-A394-CFCF87731CC8}"/>
              </c:ext>
            </c:extLst>
          </c:dPt>
          <c:dPt>
            <c:idx val="4"/>
            <c:invertIfNegative val="0"/>
            <c:bubble3D val="0"/>
            <c:spPr>
              <a:solidFill>
                <a:srgbClr val="FF99CC"/>
              </a:solidFill>
            </c:spPr>
            <c:extLst xmlns:c16r2="http://schemas.microsoft.com/office/drawing/2015/06/chart">
              <c:ext xmlns:c16="http://schemas.microsoft.com/office/drawing/2014/chart" uri="{C3380CC4-5D6E-409C-BE32-E72D297353CC}">
                <c16:uniqueId val="{00000009-A2FC-407C-A394-CFCF87731CC8}"/>
              </c:ext>
            </c:extLst>
          </c:dPt>
          <c:dLbls>
            <c:spPr>
              <a:noFill/>
              <a:ln>
                <a:noFill/>
              </a:ln>
              <a:effectLst/>
            </c:spPr>
            <c:txPr>
              <a:bodyPr/>
              <a:lstStyle/>
              <a:p>
                <a:pPr>
                  <a:defRPr b="1"/>
                </a:pPr>
                <a:endParaRPr lang="en-US"/>
              </a:p>
            </c:txPr>
            <c:showLegendKey val="0"/>
            <c:showVal val="1"/>
            <c:showCatName val="0"/>
            <c:showSerName val="0"/>
            <c:showPercent val="0"/>
            <c:showBubbleSize val="0"/>
            <c:showLeaderLines val="0"/>
            <c:extLst xmlns:c16r2="http://schemas.microsoft.com/office/drawing/2015/06/chart">
              <c:ext xmlns:c15="http://schemas.microsoft.com/office/drawing/2012/chart" uri="{CE6537A1-D6FC-4f65-9D91-7224C49458BB}">
                <c15:layout/>
                <c15:showLeaderLines val="0"/>
              </c:ext>
            </c:extLst>
          </c:dLbls>
          <c:cat>
            <c:strRef>
              <c:f>Sheet1!$A$2:$A$6</c:f>
              <c:strCache>
                <c:ptCount val="5"/>
                <c:pt idx="0">
                  <c:v>Cattle</c:v>
                </c:pt>
                <c:pt idx="1">
                  <c:v>Horse</c:v>
                </c:pt>
                <c:pt idx="2">
                  <c:v>Sheep</c:v>
                </c:pt>
                <c:pt idx="3">
                  <c:v>Deer</c:v>
                </c:pt>
                <c:pt idx="4">
                  <c:v>Pig</c:v>
                </c:pt>
              </c:strCache>
            </c:strRef>
          </c:cat>
          <c:val>
            <c:numRef>
              <c:f>Sheet1!$B$2:$B$6</c:f>
              <c:numCache>
                <c:formatCode>0</c:formatCode>
                <c:ptCount val="5"/>
                <c:pt idx="0">
                  <c:v>38.66666666666665</c:v>
                </c:pt>
                <c:pt idx="1">
                  <c:v>34.0</c:v>
                </c:pt>
                <c:pt idx="2">
                  <c:v>24.0</c:v>
                </c:pt>
                <c:pt idx="3">
                  <c:v>2.666666666666666</c:v>
                </c:pt>
                <c:pt idx="4">
                  <c:v>0.666666666666667</c:v>
                </c:pt>
              </c:numCache>
            </c:numRef>
          </c:val>
          <c:extLst xmlns:c16r2="http://schemas.microsoft.com/office/drawing/2015/06/chart">
            <c:ext xmlns:c16="http://schemas.microsoft.com/office/drawing/2014/chart" uri="{C3380CC4-5D6E-409C-BE32-E72D297353CC}">
              <c16:uniqueId val="{0000000A-A2FC-407C-A394-CFCF87731CC8}"/>
            </c:ext>
          </c:extLst>
        </c:ser>
        <c:dLbls>
          <c:showLegendKey val="0"/>
          <c:showVal val="0"/>
          <c:showCatName val="0"/>
          <c:showSerName val="0"/>
          <c:showPercent val="0"/>
          <c:showBubbleSize val="0"/>
        </c:dLbls>
        <c:gapWidth val="150"/>
        <c:shape val="box"/>
        <c:axId val="2122118104"/>
        <c:axId val="2122121608"/>
        <c:axId val="0"/>
      </c:bar3DChart>
      <c:catAx>
        <c:axId val="2122118104"/>
        <c:scaling>
          <c:orientation val="minMax"/>
        </c:scaling>
        <c:delete val="0"/>
        <c:axPos val="b"/>
        <c:numFmt formatCode="General" sourceLinked="0"/>
        <c:majorTickMark val="out"/>
        <c:minorTickMark val="none"/>
        <c:tickLblPos val="nextTo"/>
        <c:spPr>
          <a:ln>
            <a:solidFill>
              <a:schemeClr val="accent4">
                <a:lumMod val="10000"/>
              </a:schemeClr>
            </a:solidFill>
          </a:ln>
        </c:spPr>
        <c:txPr>
          <a:bodyPr/>
          <a:lstStyle/>
          <a:p>
            <a:pPr>
              <a:defRPr b="1"/>
            </a:pPr>
            <a:endParaRPr lang="en-US"/>
          </a:p>
        </c:txPr>
        <c:crossAx val="2122121608"/>
        <c:crosses val="autoZero"/>
        <c:auto val="1"/>
        <c:lblAlgn val="ctr"/>
        <c:lblOffset val="100"/>
        <c:noMultiLvlLbl val="0"/>
      </c:catAx>
      <c:valAx>
        <c:axId val="2122121608"/>
        <c:scaling>
          <c:orientation val="minMax"/>
        </c:scaling>
        <c:delete val="0"/>
        <c:axPos val="l"/>
        <c:numFmt formatCode="0" sourceLinked="1"/>
        <c:majorTickMark val="out"/>
        <c:minorTickMark val="none"/>
        <c:tickLblPos val="nextTo"/>
        <c:spPr>
          <a:ln>
            <a:solidFill>
              <a:schemeClr val="accent4">
                <a:lumMod val="10000"/>
              </a:schemeClr>
            </a:solidFill>
          </a:ln>
        </c:spPr>
        <c:txPr>
          <a:bodyPr/>
          <a:lstStyle/>
          <a:p>
            <a:pPr>
              <a:defRPr b="1"/>
            </a:pPr>
            <a:endParaRPr lang="en-US"/>
          </a:p>
        </c:txPr>
        <c:crossAx val="2122118104"/>
        <c:crosses val="autoZero"/>
        <c:crossBetween val="between"/>
      </c:valAx>
      <c:spPr>
        <a:ln>
          <a:noFill/>
        </a:ln>
      </c:spPr>
    </c:plotArea>
    <c:plotVisOnly val="1"/>
    <c:dispBlanksAs val="gap"/>
    <c:showDLblsOverMax val="0"/>
  </c:chart>
  <c:txPr>
    <a:bodyPr/>
    <a:lstStyle/>
    <a:p>
      <a:pPr>
        <a:defRPr sz="1800">
          <a:solidFill>
            <a:schemeClr val="accent4">
              <a:lumMod val="10000"/>
            </a:schemeClr>
          </a:solidFill>
        </a:defRPr>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912058-C398-4070-901D-534291CE60C0}" type="doc">
      <dgm:prSet loTypeId="urn:microsoft.com/office/officeart/2005/8/layout/architecture" loCatId="list" qsTypeId="urn:microsoft.com/office/officeart/2005/8/quickstyle/simple1" qsCatId="simple" csTypeId="urn:microsoft.com/office/officeart/2005/8/colors/accent1_2" csCatId="accent1" phldr="1"/>
      <dgm:spPr/>
      <dgm:t>
        <a:bodyPr/>
        <a:lstStyle/>
        <a:p>
          <a:endParaRPr lang="en-US"/>
        </a:p>
      </dgm:t>
    </dgm:pt>
    <dgm:pt modelId="{57DA8E7B-3F12-48B5-9558-F0296829CAD9}">
      <dgm:prSet phldrT="[Text]" custT="1"/>
      <dgm:spPr>
        <a:ln>
          <a:solidFill>
            <a:schemeClr val="lt1">
              <a:hueOff val="0"/>
              <a:satOff val="0"/>
              <a:lumOff val="0"/>
            </a:schemeClr>
          </a:solidFill>
        </a:ln>
      </dgm:spPr>
      <dgm:t>
        <a:bodyPr/>
        <a:lstStyle/>
        <a:p>
          <a:r>
            <a:rPr lang="en-US" sz="1400" b="1" dirty="0" smtClean="0">
              <a:solidFill>
                <a:schemeClr val="accent4"/>
              </a:solidFill>
            </a:rPr>
            <a:t>Introduction to clinical studies (SM2)</a:t>
          </a:r>
          <a:endParaRPr lang="en-US" sz="1400" b="1" dirty="0">
            <a:solidFill>
              <a:schemeClr val="accent4"/>
            </a:solidFill>
          </a:endParaRPr>
        </a:p>
      </dgm:t>
    </dgm:pt>
    <dgm:pt modelId="{6A27FCAB-2FD5-4A84-AAB0-13C171B8A12A}" type="parTrans" cxnId="{B8483F9A-6581-41E8-9A27-795CEB0347FF}">
      <dgm:prSet/>
      <dgm:spPr/>
      <dgm:t>
        <a:bodyPr/>
        <a:lstStyle/>
        <a:p>
          <a:endParaRPr lang="en-US"/>
        </a:p>
      </dgm:t>
    </dgm:pt>
    <dgm:pt modelId="{EA948D39-1210-487F-8F51-9B0C448C8D97}" type="sibTrans" cxnId="{B8483F9A-6581-41E8-9A27-795CEB0347FF}">
      <dgm:prSet/>
      <dgm:spPr/>
      <dgm:t>
        <a:bodyPr/>
        <a:lstStyle/>
        <a:p>
          <a:endParaRPr lang="en-US"/>
        </a:p>
      </dgm:t>
    </dgm:pt>
    <dgm:pt modelId="{FA13013C-2580-4F9F-8108-E88302588FE8}">
      <dgm:prSet phldrT="[Text]" custT="1"/>
      <dgm:spPr>
        <a:ln>
          <a:noFill/>
        </a:ln>
      </dgm:spPr>
      <dgm:t>
        <a:bodyPr/>
        <a:lstStyle/>
        <a:p>
          <a:r>
            <a:rPr lang="en-US" sz="1400" b="1" dirty="0" smtClean="0">
              <a:solidFill>
                <a:schemeClr val="accent4"/>
              </a:solidFill>
            </a:rPr>
            <a:t>Farm practical training</a:t>
          </a:r>
        </a:p>
        <a:p>
          <a:r>
            <a:rPr lang="en-US" sz="1400" b="1" dirty="0" smtClean="0">
              <a:solidFill>
                <a:schemeClr val="accent4"/>
              </a:solidFill>
            </a:rPr>
            <a:t> (1 week</a:t>
          </a:r>
          <a:r>
            <a:rPr lang="en-US" sz="1400" b="0" dirty="0" smtClean="0">
              <a:solidFill>
                <a:schemeClr val="accent4"/>
              </a:solidFill>
            </a:rPr>
            <a:t>)</a:t>
          </a:r>
          <a:endParaRPr lang="en-US" sz="1400" dirty="0">
            <a:solidFill>
              <a:schemeClr val="accent4"/>
            </a:solidFill>
          </a:endParaRPr>
        </a:p>
      </dgm:t>
    </dgm:pt>
    <dgm:pt modelId="{4A9931B3-23B0-49CA-8678-E8E071FD06B2}" type="parTrans" cxnId="{43A8D91C-4096-419E-9C20-EAB1DEC34662}">
      <dgm:prSet/>
      <dgm:spPr/>
      <dgm:t>
        <a:bodyPr/>
        <a:lstStyle/>
        <a:p>
          <a:endParaRPr lang="en-US"/>
        </a:p>
      </dgm:t>
    </dgm:pt>
    <dgm:pt modelId="{11E4128B-C1F0-4216-A6F3-DBF0D49DC912}" type="sibTrans" cxnId="{43A8D91C-4096-419E-9C20-EAB1DEC34662}">
      <dgm:prSet/>
      <dgm:spPr/>
      <dgm:t>
        <a:bodyPr/>
        <a:lstStyle/>
        <a:p>
          <a:endParaRPr lang="en-US"/>
        </a:p>
      </dgm:t>
    </dgm:pt>
    <dgm:pt modelId="{DB123CEF-36B7-40AB-8A17-F8ABDF90F4B8}">
      <dgm:prSet phldrT="[Text]" custT="1"/>
      <dgm:spPr>
        <a:ln>
          <a:noFill/>
        </a:ln>
      </dgm:spPr>
      <dgm:t>
        <a:bodyPr/>
        <a:lstStyle/>
        <a:p>
          <a:r>
            <a:rPr lang="en-US" sz="1200" b="1" dirty="0" smtClean="0">
              <a:solidFill>
                <a:schemeClr val="accent4"/>
              </a:solidFill>
            </a:rPr>
            <a:t>Animal production, </a:t>
          </a:r>
          <a:r>
            <a:rPr lang="en-US" sz="1200" b="1" dirty="0" err="1" smtClean="0">
              <a:solidFill>
                <a:schemeClr val="accent4"/>
              </a:solidFill>
            </a:rPr>
            <a:t>behaviour</a:t>
          </a:r>
          <a:r>
            <a:rPr lang="en-US" sz="1200" b="1" dirty="0" smtClean="0">
              <a:solidFill>
                <a:schemeClr val="accent4"/>
              </a:solidFill>
            </a:rPr>
            <a:t>, welfare &amp; handling (SM1)</a:t>
          </a:r>
          <a:endParaRPr lang="en-US" sz="1200" b="1" dirty="0">
            <a:solidFill>
              <a:schemeClr val="accent4"/>
            </a:solidFill>
          </a:endParaRPr>
        </a:p>
      </dgm:t>
    </dgm:pt>
    <dgm:pt modelId="{ADD6A5E3-59CD-407A-8BEE-0C3616E47C87}" type="parTrans" cxnId="{5D1AA5E0-8B2A-46A7-A510-A3241BEC6BB9}">
      <dgm:prSet/>
      <dgm:spPr/>
      <dgm:t>
        <a:bodyPr/>
        <a:lstStyle/>
        <a:p>
          <a:endParaRPr lang="en-US"/>
        </a:p>
      </dgm:t>
    </dgm:pt>
    <dgm:pt modelId="{EEAF41BD-F576-4657-941F-7264BCE8B62B}" type="sibTrans" cxnId="{5D1AA5E0-8B2A-46A7-A510-A3241BEC6BB9}">
      <dgm:prSet/>
      <dgm:spPr/>
      <dgm:t>
        <a:bodyPr/>
        <a:lstStyle/>
        <a:p>
          <a:endParaRPr lang="en-US"/>
        </a:p>
      </dgm:t>
    </dgm:pt>
    <dgm:pt modelId="{4C434427-B2E3-41B6-A2A8-5054EDCCEF6F}">
      <dgm:prSet phldrT="[Text]" custT="1"/>
      <dgm:spPr>
        <a:ln>
          <a:solidFill>
            <a:srgbClr val="FFC000"/>
          </a:solidFill>
        </a:ln>
      </dgm:spPr>
      <dgm:t>
        <a:bodyPr/>
        <a:lstStyle/>
        <a:p>
          <a:r>
            <a:rPr lang="en-US" sz="1000" b="1" dirty="0" smtClean="0">
              <a:solidFill>
                <a:schemeClr val="tx1"/>
              </a:solidFill>
            </a:rPr>
            <a:t>3 weeks commercial </a:t>
          </a:r>
          <a:r>
            <a:rPr lang="en-US" sz="1400" b="1" dirty="0" smtClean="0">
              <a:solidFill>
                <a:schemeClr val="tx1"/>
              </a:solidFill>
            </a:rPr>
            <a:t>sheep/ beef farm</a:t>
          </a:r>
          <a:endParaRPr lang="en-US" sz="1000" b="1" dirty="0">
            <a:solidFill>
              <a:schemeClr val="tx1"/>
            </a:solidFill>
          </a:endParaRPr>
        </a:p>
      </dgm:t>
    </dgm:pt>
    <dgm:pt modelId="{9C249D32-EB0F-45C9-8CA2-4CAD78BAAE7A}" type="parTrans" cxnId="{D465B481-8C16-448B-B050-4651041E0866}">
      <dgm:prSet/>
      <dgm:spPr/>
      <dgm:t>
        <a:bodyPr/>
        <a:lstStyle/>
        <a:p>
          <a:endParaRPr lang="en-US"/>
        </a:p>
      </dgm:t>
    </dgm:pt>
    <dgm:pt modelId="{E3EDAB37-0945-4D05-BFF0-F0B0C2DDDEE0}" type="sibTrans" cxnId="{D465B481-8C16-448B-B050-4651041E0866}">
      <dgm:prSet/>
      <dgm:spPr/>
      <dgm:t>
        <a:bodyPr/>
        <a:lstStyle/>
        <a:p>
          <a:endParaRPr lang="en-US"/>
        </a:p>
      </dgm:t>
    </dgm:pt>
    <dgm:pt modelId="{B2362197-E275-47A7-A325-A52E48DA2C9E}">
      <dgm:prSet phldrT="[Text]" custT="1"/>
      <dgm:spPr>
        <a:ln>
          <a:solidFill>
            <a:schemeClr val="bg1">
              <a:lumMod val="25000"/>
            </a:schemeClr>
          </a:solidFill>
        </a:ln>
      </dgm:spPr>
      <dgm:t>
        <a:bodyPr/>
        <a:lstStyle/>
        <a:p>
          <a:r>
            <a:rPr lang="en-US" sz="1400" b="1" dirty="0" smtClean="0">
              <a:solidFill>
                <a:schemeClr val="tx1"/>
              </a:solidFill>
            </a:rPr>
            <a:t>Farm practical work</a:t>
          </a:r>
          <a:endParaRPr lang="en-US" sz="1400" b="1" dirty="0">
            <a:solidFill>
              <a:schemeClr val="tx1"/>
            </a:solidFill>
          </a:endParaRPr>
        </a:p>
      </dgm:t>
    </dgm:pt>
    <dgm:pt modelId="{FA36F065-2801-4335-AF2C-04B16CE810D1}" type="parTrans" cxnId="{14329A25-E07F-475E-8213-2EBD997949A1}">
      <dgm:prSet/>
      <dgm:spPr/>
      <dgm:t>
        <a:bodyPr/>
        <a:lstStyle/>
        <a:p>
          <a:endParaRPr lang="en-US"/>
        </a:p>
      </dgm:t>
    </dgm:pt>
    <dgm:pt modelId="{A223207D-E8C1-4987-B01F-ECC81ECB23C3}" type="sibTrans" cxnId="{14329A25-E07F-475E-8213-2EBD997949A1}">
      <dgm:prSet/>
      <dgm:spPr/>
      <dgm:t>
        <a:bodyPr/>
        <a:lstStyle/>
        <a:p>
          <a:endParaRPr lang="en-US"/>
        </a:p>
      </dgm:t>
    </dgm:pt>
    <dgm:pt modelId="{5EF61F16-79BC-4431-987B-070975E4FCA7}">
      <dgm:prSet custT="1"/>
      <dgm:spPr>
        <a:ln>
          <a:solidFill>
            <a:schemeClr val="bg1">
              <a:lumMod val="25000"/>
            </a:schemeClr>
          </a:solidFill>
        </a:ln>
      </dgm:spPr>
      <dgm:t>
        <a:bodyPr/>
        <a:lstStyle/>
        <a:p>
          <a:pPr marL="0" marR="0" lvl="0" indent="0" defTabSz="914400" eaLnBrk="1" fontAlgn="auto" latinLnBrk="0" hangingPunct="1">
            <a:lnSpc>
              <a:spcPct val="100000"/>
            </a:lnSpc>
            <a:spcBef>
              <a:spcPts val="0"/>
            </a:spcBef>
            <a:spcAft>
              <a:spcPts val="0"/>
            </a:spcAft>
            <a:buClrTx/>
            <a:buSzTx/>
            <a:buFontTx/>
            <a:buNone/>
            <a:tabLst/>
            <a:defRPr/>
          </a:pPr>
          <a:r>
            <a:rPr lang="en-US" sz="1000" b="1" dirty="0" smtClean="0">
              <a:solidFill>
                <a:schemeClr val="tx1"/>
              </a:solidFill>
            </a:rPr>
            <a:t>4 weeks commercial </a:t>
          </a:r>
          <a:r>
            <a:rPr lang="en-US" sz="1400" b="1" dirty="0" smtClean="0">
              <a:solidFill>
                <a:schemeClr val="tx1"/>
              </a:solidFill>
            </a:rPr>
            <a:t>diary farm </a:t>
          </a:r>
        </a:p>
        <a:p>
          <a:pPr marL="0" marR="0" lvl="0" indent="0" defTabSz="914400" eaLnBrk="1" fontAlgn="auto" latinLnBrk="0" hangingPunct="1">
            <a:lnSpc>
              <a:spcPct val="100000"/>
            </a:lnSpc>
            <a:spcBef>
              <a:spcPts val="0"/>
            </a:spcBef>
            <a:spcAft>
              <a:spcPts val="0"/>
            </a:spcAft>
            <a:buClrTx/>
            <a:buSzTx/>
            <a:buFontTx/>
            <a:buNone/>
            <a:tabLst/>
            <a:defRPr/>
          </a:pPr>
          <a:r>
            <a:rPr lang="en-US" sz="1000" b="1" dirty="0" smtClean="0">
              <a:solidFill>
                <a:schemeClr val="tx1"/>
              </a:solidFill>
            </a:rPr>
            <a:t>(2 calving)</a:t>
          </a:r>
        </a:p>
        <a:p>
          <a:pPr lvl="0" defTabSz="711200">
            <a:lnSpc>
              <a:spcPct val="90000"/>
            </a:lnSpc>
            <a:spcBef>
              <a:spcPct val="0"/>
            </a:spcBef>
            <a:spcAft>
              <a:spcPct val="35000"/>
            </a:spcAft>
          </a:pPr>
          <a:endParaRPr lang="en-US" sz="1000" b="1" dirty="0">
            <a:solidFill>
              <a:schemeClr val="tx1"/>
            </a:solidFill>
          </a:endParaRPr>
        </a:p>
      </dgm:t>
    </dgm:pt>
    <dgm:pt modelId="{023E9416-D3FF-476D-8873-A7D26FFF80A7}" type="parTrans" cxnId="{BDC76CDE-A12C-4B02-989D-2D6AB63EF041}">
      <dgm:prSet/>
      <dgm:spPr/>
      <dgm:t>
        <a:bodyPr/>
        <a:lstStyle/>
        <a:p>
          <a:endParaRPr lang="en-US"/>
        </a:p>
      </dgm:t>
    </dgm:pt>
    <dgm:pt modelId="{1296514B-3A83-4F63-8B38-2B93688A5BB8}" type="sibTrans" cxnId="{BDC76CDE-A12C-4B02-989D-2D6AB63EF041}">
      <dgm:prSet/>
      <dgm:spPr/>
      <dgm:t>
        <a:bodyPr/>
        <a:lstStyle/>
        <a:p>
          <a:endParaRPr lang="en-US"/>
        </a:p>
      </dgm:t>
    </dgm:pt>
    <dgm:pt modelId="{1FFAF593-2E23-42BB-B3C4-51D33D612DCB}">
      <dgm:prSet custT="1"/>
      <dgm:spPr>
        <a:ln>
          <a:solidFill>
            <a:srgbClr val="0070C0"/>
          </a:solidFill>
        </a:ln>
      </dgm:spPr>
      <dgm:t>
        <a:bodyPr/>
        <a:lstStyle/>
        <a:p>
          <a:r>
            <a:rPr lang="en-US" sz="1000" b="1" dirty="0" smtClean="0">
              <a:solidFill>
                <a:schemeClr val="tx1"/>
              </a:solidFill>
            </a:rPr>
            <a:t>3 weeks </a:t>
          </a:r>
          <a:r>
            <a:rPr lang="en-US" sz="1400" b="1" dirty="0" smtClean="0">
              <a:solidFill>
                <a:schemeClr val="tx1"/>
              </a:solidFill>
            </a:rPr>
            <a:t>equine </a:t>
          </a:r>
          <a:r>
            <a:rPr lang="en-US" sz="1000" b="1" dirty="0" smtClean="0">
              <a:solidFill>
                <a:schemeClr val="tx1"/>
              </a:solidFill>
            </a:rPr>
            <a:t>stud/racing stable/ farrier</a:t>
          </a:r>
          <a:endParaRPr lang="en-US" sz="1000" b="1" dirty="0">
            <a:solidFill>
              <a:schemeClr val="tx1"/>
            </a:solidFill>
          </a:endParaRPr>
        </a:p>
      </dgm:t>
    </dgm:pt>
    <dgm:pt modelId="{4FA6E171-51CE-4FA2-A05D-20FB9ED28D1B}" type="parTrans" cxnId="{10E9CA4A-6D64-47AF-AFF2-03C050FB56A1}">
      <dgm:prSet/>
      <dgm:spPr/>
      <dgm:t>
        <a:bodyPr/>
        <a:lstStyle/>
        <a:p>
          <a:endParaRPr lang="en-US"/>
        </a:p>
      </dgm:t>
    </dgm:pt>
    <dgm:pt modelId="{8EF3119F-C117-4C6A-8681-98DC2D297944}" type="sibTrans" cxnId="{10E9CA4A-6D64-47AF-AFF2-03C050FB56A1}">
      <dgm:prSet/>
      <dgm:spPr/>
      <dgm:t>
        <a:bodyPr/>
        <a:lstStyle/>
        <a:p>
          <a:endParaRPr lang="en-US"/>
        </a:p>
      </dgm:t>
    </dgm:pt>
    <dgm:pt modelId="{57688713-6A75-4658-B225-0BCDBD962293}">
      <dgm:prSet phldrT="[Text]" custT="1"/>
      <dgm:spPr>
        <a:ln>
          <a:solidFill>
            <a:schemeClr val="bg1">
              <a:lumMod val="25000"/>
            </a:schemeClr>
          </a:solidFill>
        </a:ln>
      </dgm:spPr>
      <dgm:t>
        <a:bodyPr/>
        <a:lstStyle/>
        <a:p>
          <a:r>
            <a:rPr lang="en-US" sz="1400" b="1" dirty="0" smtClean="0">
              <a:solidFill>
                <a:schemeClr val="tx1"/>
              </a:solidFill>
            </a:rPr>
            <a:t>Complete farm practical work</a:t>
          </a:r>
          <a:endParaRPr lang="en-US" sz="1400" b="1" dirty="0">
            <a:solidFill>
              <a:schemeClr val="tx1"/>
            </a:solidFill>
          </a:endParaRPr>
        </a:p>
      </dgm:t>
    </dgm:pt>
    <dgm:pt modelId="{FD62FED4-E3D9-4FC9-9928-374E0A50ABEA}" type="sibTrans" cxnId="{290DC0D0-B484-4757-9B47-31A4B42A914D}">
      <dgm:prSet/>
      <dgm:spPr/>
      <dgm:t>
        <a:bodyPr/>
        <a:lstStyle/>
        <a:p>
          <a:endParaRPr lang="en-US"/>
        </a:p>
      </dgm:t>
    </dgm:pt>
    <dgm:pt modelId="{770528D2-F985-4A8C-8127-D8D6F1B9332C}" type="parTrans" cxnId="{290DC0D0-B484-4757-9B47-31A4B42A914D}">
      <dgm:prSet/>
      <dgm:spPr/>
      <dgm:t>
        <a:bodyPr/>
        <a:lstStyle/>
        <a:p>
          <a:endParaRPr lang="en-US"/>
        </a:p>
      </dgm:t>
    </dgm:pt>
    <dgm:pt modelId="{9281432F-B2D7-4234-B9BF-CBAA19270AB2}">
      <dgm:prSet custT="1"/>
      <dgm:spPr>
        <a:ln>
          <a:solidFill>
            <a:srgbClr val="FF0000"/>
          </a:solidFill>
        </a:ln>
      </dgm:spPr>
      <dgm:t>
        <a:bodyPr/>
        <a:lstStyle/>
        <a:p>
          <a:r>
            <a:rPr lang="en-US" sz="1400" b="1" dirty="0" smtClean="0">
              <a:solidFill>
                <a:schemeClr val="tx1"/>
              </a:solidFill>
            </a:rPr>
            <a:t>Veterinary practical work - mixed </a:t>
          </a:r>
          <a:r>
            <a:rPr lang="en-US" sz="1400" b="1" dirty="0" smtClean="0">
              <a:solidFill>
                <a:schemeClr val="tx1"/>
              </a:solidFill>
            </a:rPr>
            <a:t>         (</a:t>
          </a:r>
          <a:r>
            <a:rPr lang="en-US" sz="1400" b="1" dirty="0" smtClean="0">
              <a:solidFill>
                <a:schemeClr val="tx1"/>
              </a:solidFill>
            </a:rPr>
            <a:t>6 weeks)</a:t>
          </a:r>
          <a:endParaRPr lang="en-US" sz="1400" b="1" dirty="0">
            <a:solidFill>
              <a:schemeClr val="tx1"/>
            </a:solidFill>
          </a:endParaRPr>
        </a:p>
      </dgm:t>
    </dgm:pt>
    <dgm:pt modelId="{20E65E3B-FC32-4CBE-BBFA-41FE7F1475BE}" type="parTrans" cxnId="{26BEA339-BEB8-4671-8106-DDA69C9CC94F}">
      <dgm:prSet/>
      <dgm:spPr/>
      <dgm:t>
        <a:bodyPr/>
        <a:lstStyle/>
        <a:p>
          <a:endParaRPr lang="en-US"/>
        </a:p>
      </dgm:t>
    </dgm:pt>
    <dgm:pt modelId="{6FEAB9EC-1717-4E27-8BE6-191C7C9A0DF3}" type="sibTrans" cxnId="{26BEA339-BEB8-4671-8106-DDA69C9CC94F}">
      <dgm:prSet/>
      <dgm:spPr/>
      <dgm:t>
        <a:bodyPr/>
        <a:lstStyle/>
        <a:p>
          <a:endParaRPr lang="en-US"/>
        </a:p>
      </dgm:t>
    </dgm:pt>
    <dgm:pt modelId="{790A29F7-2C09-4F6A-BF70-338E4616B12B}">
      <dgm:prSet custT="1"/>
      <dgm:spPr/>
      <dgm:t>
        <a:bodyPr/>
        <a:lstStyle/>
        <a:p>
          <a:r>
            <a:rPr lang="en-US" sz="1400" b="1" dirty="0" smtClean="0">
              <a:solidFill>
                <a:schemeClr val="accent4"/>
              </a:solidFill>
            </a:rPr>
            <a:t>SA, Equine medicine &amp; surgery (SM2)</a:t>
          </a:r>
          <a:endParaRPr lang="en-US" sz="1400" b="1" dirty="0">
            <a:solidFill>
              <a:schemeClr val="accent4"/>
            </a:solidFill>
          </a:endParaRPr>
        </a:p>
      </dgm:t>
    </dgm:pt>
    <dgm:pt modelId="{B7C14867-9ECC-494E-A696-B4ED40A115EC}" type="parTrans" cxnId="{F87DF7A0-6229-4534-99A2-57DBB6D9A185}">
      <dgm:prSet/>
      <dgm:spPr/>
      <dgm:t>
        <a:bodyPr/>
        <a:lstStyle/>
        <a:p>
          <a:endParaRPr lang="en-US"/>
        </a:p>
      </dgm:t>
    </dgm:pt>
    <dgm:pt modelId="{39078E8F-CBFC-4BD7-8624-A32658F76EF9}" type="sibTrans" cxnId="{F87DF7A0-6229-4534-99A2-57DBB6D9A185}">
      <dgm:prSet/>
      <dgm:spPr/>
      <dgm:t>
        <a:bodyPr/>
        <a:lstStyle/>
        <a:p>
          <a:endParaRPr lang="en-US"/>
        </a:p>
      </dgm:t>
    </dgm:pt>
    <dgm:pt modelId="{09AAC103-A765-40F5-A012-F6E2BAC01F26}" type="pres">
      <dgm:prSet presAssocID="{B2912058-C398-4070-901D-534291CE60C0}" presName="Name0" presStyleCnt="0">
        <dgm:presLayoutVars>
          <dgm:chPref val="1"/>
          <dgm:dir/>
          <dgm:animOne val="branch"/>
          <dgm:animLvl val="lvl"/>
          <dgm:resizeHandles/>
        </dgm:presLayoutVars>
      </dgm:prSet>
      <dgm:spPr/>
      <dgm:t>
        <a:bodyPr/>
        <a:lstStyle/>
        <a:p>
          <a:endParaRPr lang="en-NZ"/>
        </a:p>
      </dgm:t>
    </dgm:pt>
    <dgm:pt modelId="{9D6E2EB3-160F-4DE7-9DA5-19994A132661}" type="pres">
      <dgm:prSet presAssocID="{57688713-6A75-4658-B225-0BCDBD962293}" presName="vertOne" presStyleCnt="0"/>
      <dgm:spPr/>
    </dgm:pt>
    <dgm:pt modelId="{379F1E3F-FD9B-478C-9C9E-CAAD7BEE488F}" type="pres">
      <dgm:prSet presAssocID="{57688713-6A75-4658-B225-0BCDBD962293}" presName="txOne" presStyleLbl="node0" presStyleIdx="0" presStyleCnt="3" custScaleX="28167" custLinFactNeighborX="8542" custLinFactNeighborY="-26981">
        <dgm:presLayoutVars>
          <dgm:chPref val="3"/>
        </dgm:presLayoutVars>
      </dgm:prSet>
      <dgm:spPr/>
      <dgm:t>
        <a:bodyPr/>
        <a:lstStyle/>
        <a:p>
          <a:endParaRPr lang="en-US"/>
        </a:p>
      </dgm:t>
    </dgm:pt>
    <dgm:pt modelId="{EDD17534-D52D-4A19-9D35-E760EF245E51}" type="pres">
      <dgm:prSet presAssocID="{57688713-6A75-4658-B225-0BCDBD962293}" presName="parTransOne" presStyleCnt="0"/>
      <dgm:spPr/>
    </dgm:pt>
    <dgm:pt modelId="{14C05EBE-1080-4110-8A04-1F05B51A9FF8}" type="pres">
      <dgm:prSet presAssocID="{57688713-6A75-4658-B225-0BCDBD962293}" presName="horzOne" presStyleCnt="0"/>
      <dgm:spPr/>
    </dgm:pt>
    <dgm:pt modelId="{4FB3AFD6-7EED-43CD-91F9-951060CA3AE6}" type="pres">
      <dgm:prSet presAssocID="{57DA8E7B-3F12-48B5-9558-F0296829CAD9}" presName="vertTwo" presStyleCnt="0"/>
      <dgm:spPr/>
    </dgm:pt>
    <dgm:pt modelId="{4578C159-1C67-4393-9D77-68A30033144B}" type="pres">
      <dgm:prSet presAssocID="{57DA8E7B-3F12-48B5-9558-F0296829CAD9}" presName="txTwo" presStyleLbl="node2" presStyleIdx="0" presStyleCnt="4">
        <dgm:presLayoutVars>
          <dgm:chPref val="3"/>
        </dgm:presLayoutVars>
      </dgm:prSet>
      <dgm:spPr/>
      <dgm:t>
        <a:bodyPr/>
        <a:lstStyle/>
        <a:p>
          <a:endParaRPr lang="en-US"/>
        </a:p>
      </dgm:t>
    </dgm:pt>
    <dgm:pt modelId="{7EFC5488-74C8-4C95-80A0-A4703F5D294E}" type="pres">
      <dgm:prSet presAssocID="{57DA8E7B-3F12-48B5-9558-F0296829CAD9}" presName="parTransTwo" presStyleCnt="0"/>
      <dgm:spPr/>
    </dgm:pt>
    <dgm:pt modelId="{D5698D2C-88AC-4235-B599-552C40058214}" type="pres">
      <dgm:prSet presAssocID="{57DA8E7B-3F12-48B5-9558-F0296829CAD9}" presName="horzTwo" presStyleCnt="0"/>
      <dgm:spPr/>
    </dgm:pt>
    <dgm:pt modelId="{D4DD3034-EBE0-4F28-A132-55A601B61F1C}" type="pres">
      <dgm:prSet presAssocID="{FA13013C-2580-4F9F-8108-E88302588FE8}" presName="vertThree" presStyleCnt="0"/>
      <dgm:spPr/>
    </dgm:pt>
    <dgm:pt modelId="{DD8F29D2-AD0A-4195-BE8E-67B85CF50003}" type="pres">
      <dgm:prSet presAssocID="{FA13013C-2580-4F9F-8108-E88302588FE8}" presName="txThree" presStyleLbl="node3" presStyleIdx="0" presStyleCnt="3" custScaleX="141995" custLinFactX="100000" custLinFactNeighborX="134603" custLinFactNeighborY="-45">
        <dgm:presLayoutVars>
          <dgm:chPref val="3"/>
        </dgm:presLayoutVars>
      </dgm:prSet>
      <dgm:spPr/>
      <dgm:t>
        <a:bodyPr/>
        <a:lstStyle/>
        <a:p>
          <a:endParaRPr lang="en-US"/>
        </a:p>
      </dgm:t>
    </dgm:pt>
    <dgm:pt modelId="{38DC1F8E-D3DA-4CA1-9DAB-68F992091970}" type="pres">
      <dgm:prSet presAssocID="{FA13013C-2580-4F9F-8108-E88302588FE8}" presName="horzThree" presStyleCnt="0"/>
      <dgm:spPr/>
    </dgm:pt>
    <dgm:pt modelId="{8DC268EF-0D3E-4F57-AF69-7CA6289873DB}" type="pres">
      <dgm:prSet presAssocID="{11E4128B-C1F0-4216-A6F3-DBF0D49DC912}" presName="sibSpaceThree" presStyleCnt="0"/>
      <dgm:spPr/>
    </dgm:pt>
    <dgm:pt modelId="{26FE91C6-E04F-4F79-BA6E-1C9DFEF4BFB0}" type="pres">
      <dgm:prSet presAssocID="{DB123CEF-36B7-40AB-8A17-F8ABDF90F4B8}" presName="vertThree" presStyleCnt="0"/>
      <dgm:spPr/>
    </dgm:pt>
    <dgm:pt modelId="{1243C742-AEEC-48ED-8505-C00BA929F8DD}" type="pres">
      <dgm:prSet presAssocID="{DB123CEF-36B7-40AB-8A17-F8ABDF90F4B8}" presName="txThree" presStyleLbl="node3" presStyleIdx="1" presStyleCnt="3" custScaleX="165176" custLinFactX="-4236" custLinFactNeighborX="-100000" custLinFactNeighborY="-1771">
        <dgm:presLayoutVars>
          <dgm:chPref val="3"/>
        </dgm:presLayoutVars>
      </dgm:prSet>
      <dgm:spPr/>
      <dgm:t>
        <a:bodyPr/>
        <a:lstStyle/>
        <a:p>
          <a:endParaRPr lang="en-US"/>
        </a:p>
      </dgm:t>
    </dgm:pt>
    <dgm:pt modelId="{6A801D43-6421-4E95-A5D4-F45292FA26B8}" type="pres">
      <dgm:prSet presAssocID="{DB123CEF-36B7-40AB-8A17-F8ABDF90F4B8}" presName="horzThree" presStyleCnt="0"/>
      <dgm:spPr/>
    </dgm:pt>
    <dgm:pt modelId="{8994A8E0-90C3-4526-88CC-2A886E26627A}" type="pres">
      <dgm:prSet presAssocID="{EA948D39-1210-487F-8F51-9B0C448C8D97}" presName="sibSpaceTwo" presStyleCnt="0"/>
      <dgm:spPr/>
    </dgm:pt>
    <dgm:pt modelId="{6CB2D951-AF22-4436-B722-13F69D361C2A}" type="pres">
      <dgm:prSet presAssocID="{5EF61F16-79BC-4431-987B-070975E4FCA7}" presName="vertTwo" presStyleCnt="0"/>
      <dgm:spPr/>
    </dgm:pt>
    <dgm:pt modelId="{58D39C80-3214-4525-902E-425B26764C4B}" type="pres">
      <dgm:prSet presAssocID="{5EF61F16-79BC-4431-987B-070975E4FCA7}" presName="txTwo" presStyleLbl="node2" presStyleIdx="1" presStyleCnt="4">
        <dgm:presLayoutVars>
          <dgm:chPref val="3"/>
        </dgm:presLayoutVars>
      </dgm:prSet>
      <dgm:spPr/>
      <dgm:t>
        <a:bodyPr/>
        <a:lstStyle/>
        <a:p>
          <a:endParaRPr lang="en-US"/>
        </a:p>
      </dgm:t>
    </dgm:pt>
    <dgm:pt modelId="{1CD9BD68-0537-4552-8221-36141B6D0639}" type="pres">
      <dgm:prSet presAssocID="{5EF61F16-79BC-4431-987B-070975E4FCA7}" presName="horzTwo" presStyleCnt="0"/>
      <dgm:spPr/>
    </dgm:pt>
    <dgm:pt modelId="{5D7792E3-099D-4F61-BF06-61F5F878A135}" type="pres">
      <dgm:prSet presAssocID="{1296514B-3A83-4F63-8B38-2B93688A5BB8}" presName="sibSpaceTwo" presStyleCnt="0"/>
      <dgm:spPr/>
    </dgm:pt>
    <dgm:pt modelId="{2958FDB3-0771-4449-BF4A-4E20BB05BF6F}" type="pres">
      <dgm:prSet presAssocID="{4C434427-B2E3-41B6-A2A8-5054EDCCEF6F}" presName="vertTwo" presStyleCnt="0"/>
      <dgm:spPr/>
    </dgm:pt>
    <dgm:pt modelId="{49638B43-FDC5-4E85-A99C-7D4751CD8AD9}" type="pres">
      <dgm:prSet presAssocID="{4C434427-B2E3-41B6-A2A8-5054EDCCEF6F}" presName="txTwo" presStyleLbl="node2" presStyleIdx="2" presStyleCnt="4">
        <dgm:presLayoutVars>
          <dgm:chPref val="3"/>
        </dgm:presLayoutVars>
      </dgm:prSet>
      <dgm:spPr/>
      <dgm:t>
        <a:bodyPr/>
        <a:lstStyle/>
        <a:p>
          <a:endParaRPr lang="en-US"/>
        </a:p>
      </dgm:t>
    </dgm:pt>
    <dgm:pt modelId="{BBE5BA50-6792-48EF-A22B-DE842B7DFD02}" type="pres">
      <dgm:prSet presAssocID="{4C434427-B2E3-41B6-A2A8-5054EDCCEF6F}" presName="parTransTwo" presStyleCnt="0"/>
      <dgm:spPr/>
    </dgm:pt>
    <dgm:pt modelId="{4BFEF593-74A5-440C-88F2-50EC18B6B274}" type="pres">
      <dgm:prSet presAssocID="{4C434427-B2E3-41B6-A2A8-5054EDCCEF6F}" presName="horzTwo" presStyleCnt="0"/>
      <dgm:spPr/>
    </dgm:pt>
    <dgm:pt modelId="{1B759BF7-53B8-4D14-AE69-70835A915DB8}" type="pres">
      <dgm:prSet presAssocID="{B2362197-E275-47A7-A325-A52E48DA2C9E}" presName="vertThree" presStyleCnt="0"/>
      <dgm:spPr/>
    </dgm:pt>
    <dgm:pt modelId="{58F535AD-F429-4857-A2CC-8C9F713EFCAC}" type="pres">
      <dgm:prSet presAssocID="{B2362197-E275-47A7-A325-A52E48DA2C9E}" presName="txThree" presStyleLbl="node3" presStyleIdx="2" presStyleCnt="3" custScaleX="124728">
        <dgm:presLayoutVars>
          <dgm:chPref val="3"/>
        </dgm:presLayoutVars>
      </dgm:prSet>
      <dgm:spPr/>
      <dgm:t>
        <a:bodyPr/>
        <a:lstStyle/>
        <a:p>
          <a:endParaRPr lang="en-US"/>
        </a:p>
      </dgm:t>
    </dgm:pt>
    <dgm:pt modelId="{A6C921F2-3F4D-464F-95D0-8843B0376E90}" type="pres">
      <dgm:prSet presAssocID="{B2362197-E275-47A7-A325-A52E48DA2C9E}" presName="horzThree" presStyleCnt="0"/>
      <dgm:spPr/>
    </dgm:pt>
    <dgm:pt modelId="{D95736A9-775C-460D-B48F-2FDE98ECB50D}" type="pres">
      <dgm:prSet presAssocID="{E3EDAB37-0945-4D05-BFF0-F0B0C2DDDEE0}" presName="sibSpaceTwo" presStyleCnt="0"/>
      <dgm:spPr/>
    </dgm:pt>
    <dgm:pt modelId="{130390C6-8DF9-47DC-8CA6-E0F277C6103B}" type="pres">
      <dgm:prSet presAssocID="{1FFAF593-2E23-42BB-B3C4-51D33D612DCB}" presName="vertTwo" presStyleCnt="0"/>
      <dgm:spPr/>
    </dgm:pt>
    <dgm:pt modelId="{9218694F-0A50-4193-AC6A-DB5E2DB868F3}" type="pres">
      <dgm:prSet presAssocID="{1FFAF593-2E23-42BB-B3C4-51D33D612DCB}" presName="txTwo" presStyleLbl="node2" presStyleIdx="3" presStyleCnt="4">
        <dgm:presLayoutVars>
          <dgm:chPref val="3"/>
        </dgm:presLayoutVars>
      </dgm:prSet>
      <dgm:spPr/>
      <dgm:t>
        <a:bodyPr/>
        <a:lstStyle/>
        <a:p>
          <a:endParaRPr lang="en-US"/>
        </a:p>
      </dgm:t>
    </dgm:pt>
    <dgm:pt modelId="{31AEDA33-CA91-42EE-A486-9A2B5FF59516}" type="pres">
      <dgm:prSet presAssocID="{1FFAF593-2E23-42BB-B3C4-51D33D612DCB}" presName="horzTwo" presStyleCnt="0"/>
      <dgm:spPr/>
    </dgm:pt>
    <dgm:pt modelId="{9D99B1C1-6063-4955-9051-93BE18CC16D4}" type="pres">
      <dgm:prSet presAssocID="{FD62FED4-E3D9-4FC9-9928-374E0A50ABEA}" presName="sibSpaceOne" presStyleCnt="0"/>
      <dgm:spPr/>
    </dgm:pt>
    <dgm:pt modelId="{975D7174-6A3F-42B0-9B8E-C133775523C5}" type="pres">
      <dgm:prSet presAssocID="{790A29F7-2C09-4F6A-BF70-338E4616B12B}" presName="vertOne" presStyleCnt="0"/>
      <dgm:spPr/>
    </dgm:pt>
    <dgm:pt modelId="{D6BAD326-3D03-4B3C-A79E-46A811A01302}" type="pres">
      <dgm:prSet presAssocID="{790A29F7-2C09-4F6A-BF70-338E4616B12B}" presName="txOne" presStyleLbl="node0" presStyleIdx="1" presStyleCnt="3" custScaleX="133993" custLinFactX="-239905" custLinFactNeighborX="-300000" custLinFactNeighborY="-1860">
        <dgm:presLayoutVars>
          <dgm:chPref val="3"/>
        </dgm:presLayoutVars>
      </dgm:prSet>
      <dgm:spPr/>
      <dgm:t>
        <a:bodyPr/>
        <a:lstStyle/>
        <a:p>
          <a:endParaRPr lang="en-US"/>
        </a:p>
      </dgm:t>
    </dgm:pt>
    <dgm:pt modelId="{9A955981-5301-4241-92FF-6AA370672EA6}" type="pres">
      <dgm:prSet presAssocID="{790A29F7-2C09-4F6A-BF70-338E4616B12B}" presName="horzOne" presStyleCnt="0"/>
      <dgm:spPr/>
    </dgm:pt>
    <dgm:pt modelId="{AA3017F8-DA10-4A22-8DDC-712AF2CF720A}" type="pres">
      <dgm:prSet presAssocID="{39078E8F-CBFC-4BD7-8624-A32658F76EF9}" presName="sibSpaceOne" presStyleCnt="0"/>
      <dgm:spPr/>
    </dgm:pt>
    <dgm:pt modelId="{FF9BBE63-F930-458B-9F11-994761292056}" type="pres">
      <dgm:prSet presAssocID="{9281432F-B2D7-4234-B9BF-CBAA19270AB2}" presName="vertOne" presStyleCnt="0"/>
      <dgm:spPr/>
    </dgm:pt>
    <dgm:pt modelId="{F412151A-B4A4-417D-A4E6-6F1D1388AC73}" type="pres">
      <dgm:prSet presAssocID="{9281432F-B2D7-4234-B9BF-CBAA19270AB2}" presName="txOne" presStyleLbl="node0" presStyleIdx="2" presStyleCnt="3" custScaleX="151841" custLinFactX="-69609" custLinFactNeighborX="-100000" custLinFactNeighborY="-2022">
        <dgm:presLayoutVars>
          <dgm:chPref val="3"/>
        </dgm:presLayoutVars>
      </dgm:prSet>
      <dgm:spPr/>
      <dgm:t>
        <a:bodyPr/>
        <a:lstStyle/>
        <a:p>
          <a:endParaRPr lang="en-US"/>
        </a:p>
      </dgm:t>
    </dgm:pt>
    <dgm:pt modelId="{E42D928D-8CEB-440E-A9AB-8EECF9AEDF17}" type="pres">
      <dgm:prSet presAssocID="{9281432F-B2D7-4234-B9BF-CBAA19270AB2}" presName="horzOne" presStyleCnt="0"/>
      <dgm:spPr/>
    </dgm:pt>
  </dgm:ptLst>
  <dgm:cxnLst>
    <dgm:cxn modelId="{A50514CD-E671-42C3-A6FA-E44F5EB6E3AB}" type="presOf" srcId="{DB123CEF-36B7-40AB-8A17-F8ABDF90F4B8}" destId="{1243C742-AEEC-48ED-8505-C00BA929F8DD}" srcOrd="0" destOrd="0" presId="urn:microsoft.com/office/officeart/2005/8/layout/architecture"/>
    <dgm:cxn modelId="{3EA8EC5F-191E-467C-964D-7B107C6E8759}" type="presOf" srcId="{9281432F-B2D7-4234-B9BF-CBAA19270AB2}" destId="{F412151A-B4A4-417D-A4E6-6F1D1388AC73}" srcOrd="0" destOrd="0" presId="urn:microsoft.com/office/officeart/2005/8/layout/architecture"/>
    <dgm:cxn modelId="{7692200A-B27B-491E-AEB1-02B59B385EE6}" type="presOf" srcId="{790A29F7-2C09-4F6A-BF70-338E4616B12B}" destId="{D6BAD326-3D03-4B3C-A79E-46A811A01302}" srcOrd="0" destOrd="0" presId="urn:microsoft.com/office/officeart/2005/8/layout/architecture"/>
    <dgm:cxn modelId="{5D1AA5E0-8B2A-46A7-A510-A3241BEC6BB9}" srcId="{57DA8E7B-3F12-48B5-9558-F0296829CAD9}" destId="{DB123CEF-36B7-40AB-8A17-F8ABDF90F4B8}" srcOrd="1" destOrd="0" parTransId="{ADD6A5E3-59CD-407A-8BEE-0C3616E47C87}" sibTransId="{EEAF41BD-F576-4657-941F-7264BCE8B62B}"/>
    <dgm:cxn modelId="{14329A25-E07F-475E-8213-2EBD997949A1}" srcId="{4C434427-B2E3-41B6-A2A8-5054EDCCEF6F}" destId="{B2362197-E275-47A7-A325-A52E48DA2C9E}" srcOrd="0" destOrd="0" parTransId="{FA36F065-2801-4335-AF2C-04B16CE810D1}" sibTransId="{A223207D-E8C1-4987-B01F-ECC81ECB23C3}"/>
    <dgm:cxn modelId="{290DC0D0-B484-4757-9B47-31A4B42A914D}" srcId="{B2912058-C398-4070-901D-534291CE60C0}" destId="{57688713-6A75-4658-B225-0BCDBD962293}" srcOrd="0" destOrd="0" parTransId="{770528D2-F985-4A8C-8127-D8D6F1B9332C}" sibTransId="{FD62FED4-E3D9-4FC9-9928-374E0A50ABEA}"/>
    <dgm:cxn modelId="{D465B481-8C16-448B-B050-4651041E0866}" srcId="{57688713-6A75-4658-B225-0BCDBD962293}" destId="{4C434427-B2E3-41B6-A2A8-5054EDCCEF6F}" srcOrd="2" destOrd="0" parTransId="{9C249D32-EB0F-45C9-8CA2-4CAD78BAAE7A}" sibTransId="{E3EDAB37-0945-4D05-BFF0-F0B0C2DDDEE0}"/>
    <dgm:cxn modelId="{10E9CA4A-6D64-47AF-AFF2-03C050FB56A1}" srcId="{57688713-6A75-4658-B225-0BCDBD962293}" destId="{1FFAF593-2E23-42BB-B3C4-51D33D612DCB}" srcOrd="3" destOrd="0" parTransId="{4FA6E171-51CE-4FA2-A05D-20FB9ED28D1B}" sibTransId="{8EF3119F-C117-4C6A-8681-98DC2D297944}"/>
    <dgm:cxn modelId="{BDC76CDE-A12C-4B02-989D-2D6AB63EF041}" srcId="{57688713-6A75-4658-B225-0BCDBD962293}" destId="{5EF61F16-79BC-4431-987B-070975E4FCA7}" srcOrd="1" destOrd="0" parTransId="{023E9416-D3FF-476D-8873-A7D26FFF80A7}" sibTransId="{1296514B-3A83-4F63-8B38-2B93688A5BB8}"/>
    <dgm:cxn modelId="{9068D988-EA36-42B4-9D1C-A6524D938905}" type="presOf" srcId="{5EF61F16-79BC-4431-987B-070975E4FCA7}" destId="{58D39C80-3214-4525-902E-425B26764C4B}" srcOrd="0" destOrd="0" presId="urn:microsoft.com/office/officeart/2005/8/layout/architecture"/>
    <dgm:cxn modelId="{EF6CD9E5-7699-4D25-9365-B51D2A74E37C}" type="presOf" srcId="{57688713-6A75-4658-B225-0BCDBD962293}" destId="{379F1E3F-FD9B-478C-9C9E-CAAD7BEE488F}" srcOrd="0" destOrd="0" presId="urn:microsoft.com/office/officeart/2005/8/layout/architecture"/>
    <dgm:cxn modelId="{A0255B50-BF14-40BE-AA1B-10D6A87D0E5B}" type="presOf" srcId="{1FFAF593-2E23-42BB-B3C4-51D33D612DCB}" destId="{9218694F-0A50-4193-AC6A-DB5E2DB868F3}" srcOrd="0" destOrd="0" presId="urn:microsoft.com/office/officeart/2005/8/layout/architecture"/>
    <dgm:cxn modelId="{2A691C83-74F8-471F-AD68-E2E1FB9AC568}" type="presOf" srcId="{B2362197-E275-47A7-A325-A52E48DA2C9E}" destId="{58F535AD-F429-4857-A2CC-8C9F713EFCAC}" srcOrd="0" destOrd="0" presId="urn:microsoft.com/office/officeart/2005/8/layout/architecture"/>
    <dgm:cxn modelId="{26BEA339-BEB8-4671-8106-DDA69C9CC94F}" srcId="{B2912058-C398-4070-901D-534291CE60C0}" destId="{9281432F-B2D7-4234-B9BF-CBAA19270AB2}" srcOrd="2" destOrd="0" parTransId="{20E65E3B-FC32-4CBE-BBFA-41FE7F1475BE}" sibTransId="{6FEAB9EC-1717-4E27-8BE6-191C7C9A0DF3}"/>
    <dgm:cxn modelId="{2C5D15D5-19E6-48CD-B501-957EF906D82A}" type="presOf" srcId="{57DA8E7B-3F12-48B5-9558-F0296829CAD9}" destId="{4578C159-1C67-4393-9D77-68A30033144B}" srcOrd="0" destOrd="0" presId="urn:microsoft.com/office/officeart/2005/8/layout/architecture"/>
    <dgm:cxn modelId="{43A8D91C-4096-419E-9C20-EAB1DEC34662}" srcId="{57DA8E7B-3F12-48B5-9558-F0296829CAD9}" destId="{FA13013C-2580-4F9F-8108-E88302588FE8}" srcOrd="0" destOrd="0" parTransId="{4A9931B3-23B0-49CA-8678-E8E071FD06B2}" sibTransId="{11E4128B-C1F0-4216-A6F3-DBF0D49DC912}"/>
    <dgm:cxn modelId="{B8483F9A-6581-41E8-9A27-795CEB0347FF}" srcId="{57688713-6A75-4658-B225-0BCDBD962293}" destId="{57DA8E7B-3F12-48B5-9558-F0296829CAD9}" srcOrd="0" destOrd="0" parTransId="{6A27FCAB-2FD5-4A84-AAB0-13C171B8A12A}" sibTransId="{EA948D39-1210-487F-8F51-9B0C448C8D97}"/>
    <dgm:cxn modelId="{F87DF7A0-6229-4534-99A2-57DBB6D9A185}" srcId="{B2912058-C398-4070-901D-534291CE60C0}" destId="{790A29F7-2C09-4F6A-BF70-338E4616B12B}" srcOrd="1" destOrd="0" parTransId="{B7C14867-9ECC-494E-A696-B4ED40A115EC}" sibTransId="{39078E8F-CBFC-4BD7-8624-A32658F76EF9}"/>
    <dgm:cxn modelId="{E581E56C-F44C-4C20-9077-A180684B562D}" type="presOf" srcId="{FA13013C-2580-4F9F-8108-E88302588FE8}" destId="{DD8F29D2-AD0A-4195-BE8E-67B85CF50003}" srcOrd="0" destOrd="0" presId="urn:microsoft.com/office/officeart/2005/8/layout/architecture"/>
    <dgm:cxn modelId="{F7EC8E93-7741-42C3-AD06-030C28ED8FFF}" type="presOf" srcId="{B2912058-C398-4070-901D-534291CE60C0}" destId="{09AAC103-A765-40F5-A012-F6E2BAC01F26}" srcOrd="0" destOrd="0" presId="urn:microsoft.com/office/officeart/2005/8/layout/architecture"/>
    <dgm:cxn modelId="{D5A019D3-D37D-453F-9E8A-BA9267B3CBEE}" type="presOf" srcId="{4C434427-B2E3-41B6-A2A8-5054EDCCEF6F}" destId="{49638B43-FDC5-4E85-A99C-7D4751CD8AD9}" srcOrd="0" destOrd="0" presId="urn:microsoft.com/office/officeart/2005/8/layout/architecture"/>
    <dgm:cxn modelId="{9314D7C8-508C-45DF-AF69-AB72923DEB71}" type="presParOf" srcId="{09AAC103-A765-40F5-A012-F6E2BAC01F26}" destId="{9D6E2EB3-160F-4DE7-9DA5-19994A132661}" srcOrd="0" destOrd="0" presId="urn:microsoft.com/office/officeart/2005/8/layout/architecture"/>
    <dgm:cxn modelId="{BF82F499-AC57-4FFE-8079-58AD33BC0B71}" type="presParOf" srcId="{9D6E2EB3-160F-4DE7-9DA5-19994A132661}" destId="{379F1E3F-FD9B-478C-9C9E-CAAD7BEE488F}" srcOrd="0" destOrd="0" presId="urn:microsoft.com/office/officeart/2005/8/layout/architecture"/>
    <dgm:cxn modelId="{CF2D8674-716E-4367-9CE3-74E77CBAF57F}" type="presParOf" srcId="{9D6E2EB3-160F-4DE7-9DA5-19994A132661}" destId="{EDD17534-D52D-4A19-9D35-E760EF245E51}" srcOrd="1" destOrd="0" presId="urn:microsoft.com/office/officeart/2005/8/layout/architecture"/>
    <dgm:cxn modelId="{9F428A55-1B67-4F41-9EFD-1126A7856FCD}" type="presParOf" srcId="{9D6E2EB3-160F-4DE7-9DA5-19994A132661}" destId="{14C05EBE-1080-4110-8A04-1F05B51A9FF8}" srcOrd="2" destOrd="0" presId="urn:microsoft.com/office/officeart/2005/8/layout/architecture"/>
    <dgm:cxn modelId="{8C20B691-3BE9-4ECC-8A24-C0C408A5850E}" type="presParOf" srcId="{14C05EBE-1080-4110-8A04-1F05B51A9FF8}" destId="{4FB3AFD6-7EED-43CD-91F9-951060CA3AE6}" srcOrd="0" destOrd="0" presId="urn:microsoft.com/office/officeart/2005/8/layout/architecture"/>
    <dgm:cxn modelId="{15B535CE-898D-467E-A567-3A6FD6ECBF7E}" type="presParOf" srcId="{4FB3AFD6-7EED-43CD-91F9-951060CA3AE6}" destId="{4578C159-1C67-4393-9D77-68A30033144B}" srcOrd="0" destOrd="0" presId="urn:microsoft.com/office/officeart/2005/8/layout/architecture"/>
    <dgm:cxn modelId="{2CBF81CC-B111-4DB6-8909-B415C58A40F1}" type="presParOf" srcId="{4FB3AFD6-7EED-43CD-91F9-951060CA3AE6}" destId="{7EFC5488-74C8-4C95-80A0-A4703F5D294E}" srcOrd="1" destOrd="0" presId="urn:microsoft.com/office/officeart/2005/8/layout/architecture"/>
    <dgm:cxn modelId="{1C8A3FD0-2E74-4428-93A9-570008F566CA}" type="presParOf" srcId="{4FB3AFD6-7EED-43CD-91F9-951060CA3AE6}" destId="{D5698D2C-88AC-4235-B599-552C40058214}" srcOrd="2" destOrd="0" presId="urn:microsoft.com/office/officeart/2005/8/layout/architecture"/>
    <dgm:cxn modelId="{1878E87D-F776-4F4A-A668-AAB3489B1C7B}" type="presParOf" srcId="{D5698D2C-88AC-4235-B599-552C40058214}" destId="{D4DD3034-EBE0-4F28-A132-55A601B61F1C}" srcOrd="0" destOrd="0" presId="urn:microsoft.com/office/officeart/2005/8/layout/architecture"/>
    <dgm:cxn modelId="{048C3839-C737-4CB6-926A-6E726DA14D8E}" type="presParOf" srcId="{D4DD3034-EBE0-4F28-A132-55A601B61F1C}" destId="{DD8F29D2-AD0A-4195-BE8E-67B85CF50003}" srcOrd="0" destOrd="0" presId="urn:microsoft.com/office/officeart/2005/8/layout/architecture"/>
    <dgm:cxn modelId="{36B45F4E-1C2C-4EA3-AAF9-541F15E0A59F}" type="presParOf" srcId="{D4DD3034-EBE0-4F28-A132-55A601B61F1C}" destId="{38DC1F8E-D3DA-4CA1-9DAB-68F992091970}" srcOrd="1" destOrd="0" presId="urn:microsoft.com/office/officeart/2005/8/layout/architecture"/>
    <dgm:cxn modelId="{5C2A739F-41EB-4219-AAA7-C774BEC8D146}" type="presParOf" srcId="{D5698D2C-88AC-4235-B599-552C40058214}" destId="{8DC268EF-0D3E-4F57-AF69-7CA6289873DB}" srcOrd="1" destOrd="0" presId="urn:microsoft.com/office/officeart/2005/8/layout/architecture"/>
    <dgm:cxn modelId="{AF2F0EE4-6435-4002-9EBC-ABDCB51EFB4F}" type="presParOf" srcId="{D5698D2C-88AC-4235-B599-552C40058214}" destId="{26FE91C6-E04F-4F79-BA6E-1C9DFEF4BFB0}" srcOrd="2" destOrd="0" presId="urn:microsoft.com/office/officeart/2005/8/layout/architecture"/>
    <dgm:cxn modelId="{B9EAA2CD-81CE-477B-8445-96675C8CE77A}" type="presParOf" srcId="{26FE91C6-E04F-4F79-BA6E-1C9DFEF4BFB0}" destId="{1243C742-AEEC-48ED-8505-C00BA929F8DD}" srcOrd="0" destOrd="0" presId="urn:microsoft.com/office/officeart/2005/8/layout/architecture"/>
    <dgm:cxn modelId="{BDB0B23E-A14E-47FE-9EF8-93FFEFB73601}" type="presParOf" srcId="{26FE91C6-E04F-4F79-BA6E-1C9DFEF4BFB0}" destId="{6A801D43-6421-4E95-A5D4-F45292FA26B8}" srcOrd="1" destOrd="0" presId="urn:microsoft.com/office/officeart/2005/8/layout/architecture"/>
    <dgm:cxn modelId="{4593FFC9-4761-492F-B943-525644325F13}" type="presParOf" srcId="{14C05EBE-1080-4110-8A04-1F05B51A9FF8}" destId="{8994A8E0-90C3-4526-88CC-2A886E26627A}" srcOrd="1" destOrd="0" presId="urn:microsoft.com/office/officeart/2005/8/layout/architecture"/>
    <dgm:cxn modelId="{725455AF-7072-4F73-AF99-137CFD87F456}" type="presParOf" srcId="{14C05EBE-1080-4110-8A04-1F05B51A9FF8}" destId="{6CB2D951-AF22-4436-B722-13F69D361C2A}" srcOrd="2" destOrd="0" presId="urn:microsoft.com/office/officeart/2005/8/layout/architecture"/>
    <dgm:cxn modelId="{F694D07A-5A9F-4A56-BC7F-73B65635D732}" type="presParOf" srcId="{6CB2D951-AF22-4436-B722-13F69D361C2A}" destId="{58D39C80-3214-4525-902E-425B26764C4B}" srcOrd="0" destOrd="0" presId="urn:microsoft.com/office/officeart/2005/8/layout/architecture"/>
    <dgm:cxn modelId="{B29CB84C-9549-4E3A-A3E7-3E03AABA5D65}" type="presParOf" srcId="{6CB2D951-AF22-4436-B722-13F69D361C2A}" destId="{1CD9BD68-0537-4552-8221-36141B6D0639}" srcOrd="1" destOrd="0" presId="urn:microsoft.com/office/officeart/2005/8/layout/architecture"/>
    <dgm:cxn modelId="{081D95D7-1789-4A6A-ADBA-79A5AFD61263}" type="presParOf" srcId="{14C05EBE-1080-4110-8A04-1F05B51A9FF8}" destId="{5D7792E3-099D-4F61-BF06-61F5F878A135}" srcOrd="3" destOrd="0" presId="urn:microsoft.com/office/officeart/2005/8/layout/architecture"/>
    <dgm:cxn modelId="{3DEAAB9B-9B7E-43B0-8288-64E30BBAF072}" type="presParOf" srcId="{14C05EBE-1080-4110-8A04-1F05B51A9FF8}" destId="{2958FDB3-0771-4449-BF4A-4E20BB05BF6F}" srcOrd="4" destOrd="0" presId="urn:microsoft.com/office/officeart/2005/8/layout/architecture"/>
    <dgm:cxn modelId="{5BB6E2B3-BD7B-4B49-96D7-E6326A788541}" type="presParOf" srcId="{2958FDB3-0771-4449-BF4A-4E20BB05BF6F}" destId="{49638B43-FDC5-4E85-A99C-7D4751CD8AD9}" srcOrd="0" destOrd="0" presId="urn:microsoft.com/office/officeart/2005/8/layout/architecture"/>
    <dgm:cxn modelId="{388E1E39-5794-4A2C-890F-522BA3D42A24}" type="presParOf" srcId="{2958FDB3-0771-4449-BF4A-4E20BB05BF6F}" destId="{BBE5BA50-6792-48EF-A22B-DE842B7DFD02}" srcOrd="1" destOrd="0" presId="urn:microsoft.com/office/officeart/2005/8/layout/architecture"/>
    <dgm:cxn modelId="{F53C151B-47A8-497D-B59B-ADCA65E90262}" type="presParOf" srcId="{2958FDB3-0771-4449-BF4A-4E20BB05BF6F}" destId="{4BFEF593-74A5-440C-88F2-50EC18B6B274}" srcOrd="2" destOrd="0" presId="urn:microsoft.com/office/officeart/2005/8/layout/architecture"/>
    <dgm:cxn modelId="{5DAF3DCD-5C52-45B9-9353-112FA2A557FC}" type="presParOf" srcId="{4BFEF593-74A5-440C-88F2-50EC18B6B274}" destId="{1B759BF7-53B8-4D14-AE69-70835A915DB8}" srcOrd="0" destOrd="0" presId="urn:microsoft.com/office/officeart/2005/8/layout/architecture"/>
    <dgm:cxn modelId="{472E6658-7459-48D4-950B-A4157BE0C635}" type="presParOf" srcId="{1B759BF7-53B8-4D14-AE69-70835A915DB8}" destId="{58F535AD-F429-4857-A2CC-8C9F713EFCAC}" srcOrd="0" destOrd="0" presId="urn:microsoft.com/office/officeart/2005/8/layout/architecture"/>
    <dgm:cxn modelId="{D183874B-113A-484C-81F0-3E49CF4818DB}" type="presParOf" srcId="{1B759BF7-53B8-4D14-AE69-70835A915DB8}" destId="{A6C921F2-3F4D-464F-95D0-8843B0376E90}" srcOrd="1" destOrd="0" presId="urn:microsoft.com/office/officeart/2005/8/layout/architecture"/>
    <dgm:cxn modelId="{17913F1D-A9F6-43CA-97C2-273CDD64CD66}" type="presParOf" srcId="{14C05EBE-1080-4110-8A04-1F05B51A9FF8}" destId="{D95736A9-775C-460D-B48F-2FDE98ECB50D}" srcOrd="5" destOrd="0" presId="urn:microsoft.com/office/officeart/2005/8/layout/architecture"/>
    <dgm:cxn modelId="{806DF8F2-D45D-426D-B693-22E01DE45027}" type="presParOf" srcId="{14C05EBE-1080-4110-8A04-1F05B51A9FF8}" destId="{130390C6-8DF9-47DC-8CA6-E0F277C6103B}" srcOrd="6" destOrd="0" presId="urn:microsoft.com/office/officeart/2005/8/layout/architecture"/>
    <dgm:cxn modelId="{4419B64E-228F-4564-812A-3FE188749A3F}" type="presParOf" srcId="{130390C6-8DF9-47DC-8CA6-E0F277C6103B}" destId="{9218694F-0A50-4193-AC6A-DB5E2DB868F3}" srcOrd="0" destOrd="0" presId="urn:microsoft.com/office/officeart/2005/8/layout/architecture"/>
    <dgm:cxn modelId="{6F49AEB4-311E-4B48-B99B-4B223DCFB134}" type="presParOf" srcId="{130390C6-8DF9-47DC-8CA6-E0F277C6103B}" destId="{31AEDA33-CA91-42EE-A486-9A2B5FF59516}" srcOrd="1" destOrd="0" presId="urn:microsoft.com/office/officeart/2005/8/layout/architecture"/>
    <dgm:cxn modelId="{2A725BF5-6E65-4F78-B76A-7744EF4592C4}" type="presParOf" srcId="{09AAC103-A765-40F5-A012-F6E2BAC01F26}" destId="{9D99B1C1-6063-4955-9051-93BE18CC16D4}" srcOrd="1" destOrd="0" presId="urn:microsoft.com/office/officeart/2005/8/layout/architecture"/>
    <dgm:cxn modelId="{6418F02F-8280-411C-A9C6-0D7B5B5FF9DC}" type="presParOf" srcId="{09AAC103-A765-40F5-A012-F6E2BAC01F26}" destId="{975D7174-6A3F-42B0-9B8E-C133775523C5}" srcOrd="2" destOrd="0" presId="urn:microsoft.com/office/officeart/2005/8/layout/architecture"/>
    <dgm:cxn modelId="{AE1DFD7B-7038-454C-BD3C-0F9DEA2921E5}" type="presParOf" srcId="{975D7174-6A3F-42B0-9B8E-C133775523C5}" destId="{D6BAD326-3D03-4B3C-A79E-46A811A01302}" srcOrd="0" destOrd="0" presId="urn:microsoft.com/office/officeart/2005/8/layout/architecture"/>
    <dgm:cxn modelId="{698A217D-CD38-4193-9F91-869C33DF5357}" type="presParOf" srcId="{975D7174-6A3F-42B0-9B8E-C133775523C5}" destId="{9A955981-5301-4241-92FF-6AA370672EA6}" srcOrd="1" destOrd="0" presId="urn:microsoft.com/office/officeart/2005/8/layout/architecture"/>
    <dgm:cxn modelId="{B3051C60-EF18-4B79-A76F-2DC54FF592BC}" type="presParOf" srcId="{09AAC103-A765-40F5-A012-F6E2BAC01F26}" destId="{AA3017F8-DA10-4A22-8DDC-712AF2CF720A}" srcOrd="3" destOrd="0" presId="urn:microsoft.com/office/officeart/2005/8/layout/architecture"/>
    <dgm:cxn modelId="{0705AF14-7A00-4FDC-A36B-84D870F001AE}" type="presParOf" srcId="{09AAC103-A765-40F5-A012-F6E2BAC01F26}" destId="{FF9BBE63-F930-458B-9F11-994761292056}" srcOrd="4" destOrd="0" presId="urn:microsoft.com/office/officeart/2005/8/layout/architecture"/>
    <dgm:cxn modelId="{9767DD71-D366-454A-9CDF-380E9ABDCB40}" type="presParOf" srcId="{FF9BBE63-F930-458B-9F11-994761292056}" destId="{F412151A-B4A4-417D-A4E6-6F1D1388AC73}" srcOrd="0" destOrd="0" presId="urn:microsoft.com/office/officeart/2005/8/layout/architecture"/>
    <dgm:cxn modelId="{F005DBEA-43C8-4BA2-8CE2-B800DAC41BCE}" type="presParOf" srcId="{FF9BBE63-F930-458B-9F11-994761292056}" destId="{E42D928D-8CEB-440E-A9AB-8EECF9AEDF17}" srcOrd="1" destOrd="0" presId="urn:microsoft.com/office/officeart/2005/8/layout/architecture"/>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36B425D-63C9-4CC1-B885-37EAD0B21D71}" type="doc">
      <dgm:prSet loTypeId="urn:microsoft.com/office/officeart/2005/8/layout/architecture" loCatId="list" qsTypeId="urn:microsoft.com/office/officeart/2005/8/quickstyle/simple1" qsCatId="simple" csTypeId="urn:microsoft.com/office/officeart/2005/8/colors/accent1_2" csCatId="accent1" phldr="1"/>
      <dgm:spPr/>
      <dgm:t>
        <a:bodyPr/>
        <a:lstStyle/>
        <a:p>
          <a:endParaRPr lang="en-US"/>
        </a:p>
      </dgm:t>
    </dgm:pt>
    <dgm:pt modelId="{AC808E87-3471-4F44-BFBA-2D3A25EA7C19}">
      <dgm:prSet phldrT="[Text]" custT="1"/>
      <dgm:spPr/>
      <dgm:t>
        <a:bodyPr/>
        <a:lstStyle/>
        <a:p>
          <a:r>
            <a:rPr lang="en-US" sz="2000" b="1" dirty="0" smtClean="0">
              <a:solidFill>
                <a:schemeClr val="bg1">
                  <a:lumMod val="25000"/>
                </a:schemeClr>
              </a:solidFill>
            </a:rPr>
            <a:t>Core rosters</a:t>
          </a:r>
          <a:endParaRPr lang="en-US" sz="2000" b="1" dirty="0">
            <a:solidFill>
              <a:schemeClr val="bg1">
                <a:lumMod val="25000"/>
              </a:schemeClr>
            </a:solidFill>
          </a:endParaRPr>
        </a:p>
      </dgm:t>
    </dgm:pt>
    <dgm:pt modelId="{F50FF4F9-D26A-483C-843D-75FC83F46EC4}" type="parTrans" cxnId="{6910D0E2-9C7E-46FB-B36D-AFD6895E6908}">
      <dgm:prSet/>
      <dgm:spPr/>
      <dgm:t>
        <a:bodyPr/>
        <a:lstStyle/>
        <a:p>
          <a:endParaRPr lang="en-US"/>
        </a:p>
      </dgm:t>
    </dgm:pt>
    <dgm:pt modelId="{693CFA72-68E0-477B-8055-76FCC22A0C6F}" type="sibTrans" cxnId="{6910D0E2-9C7E-46FB-B36D-AFD6895E6908}">
      <dgm:prSet/>
      <dgm:spPr/>
      <dgm:t>
        <a:bodyPr/>
        <a:lstStyle/>
        <a:p>
          <a:endParaRPr lang="en-US"/>
        </a:p>
      </dgm:t>
    </dgm:pt>
    <dgm:pt modelId="{23189FCA-FCBE-4EA7-BA51-74CB4AB673A4}">
      <dgm:prSet phldrT="[Text]"/>
      <dgm:spPr/>
      <dgm:t>
        <a:bodyPr/>
        <a:lstStyle/>
        <a:p>
          <a:r>
            <a:rPr lang="en-US" b="1" dirty="0" smtClean="0">
              <a:solidFill>
                <a:schemeClr val="bg1">
                  <a:lumMod val="25000"/>
                </a:schemeClr>
              </a:solidFill>
            </a:rPr>
            <a:t>Cattle health &amp; production</a:t>
          </a:r>
          <a:endParaRPr lang="en-US" b="1" dirty="0">
            <a:solidFill>
              <a:schemeClr val="bg1">
                <a:lumMod val="25000"/>
              </a:schemeClr>
            </a:solidFill>
          </a:endParaRPr>
        </a:p>
      </dgm:t>
    </dgm:pt>
    <dgm:pt modelId="{B88113CF-9868-4918-946A-052ACA95FB53}" type="parTrans" cxnId="{076AF27D-C9B4-45FB-8107-E4CAC1F60DA3}">
      <dgm:prSet/>
      <dgm:spPr/>
      <dgm:t>
        <a:bodyPr/>
        <a:lstStyle/>
        <a:p>
          <a:endParaRPr lang="en-US"/>
        </a:p>
      </dgm:t>
    </dgm:pt>
    <dgm:pt modelId="{66FB5A86-EBF1-4FFE-BAAE-B24D8F727F08}" type="sibTrans" cxnId="{076AF27D-C9B4-45FB-8107-E4CAC1F60DA3}">
      <dgm:prSet/>
      <dgm:spPr/>
      <dgm:t>
        <a:bodyPr/>
        <a:lstStyle/>
        <a:p>
          <a:endParaRPr lang="en-US"/>
        </a:p>
      </dgm:t>
    </dgm:pt>
    <dgm:pt modelId="{EF0B7795-142B-4FCD-8F19-905D86E87C7F}">
      <dgm:prSet phldrT="[Text]"/>
      <dgm:spPr/>
      <dgm:t>
        <a:bodyPr/>
        <a:lstStyle/>
        <a:p>
          <a:r>
            <a:rPr lang="en-US" b="1" dirty="0" smtClean="0">
              <a:solidFill>
                <a:schemeClr val="bg1">
                  <a:lumMod val="25000"/>
                </a:schemeClr>
              </a:solidFill>
            </a:rPr>
            <a:t>SA, Equine medicine &amp; surgery</a:t>
          </a:r>
          <a:endParaRPr lang="en-US" b="1" dirty="0">
            <a:solidFill>
              <a:schemeClr val="bg1">
                <a:lumMod val="25000"/>
              </a:schemeClr>
            </a:solidFill>
          </a:endParaRPr>
        </a:p>
      </dgm:t>
    </dgm:pt>
    <dgm:pt modelId="{4DCD1BEB-4D19-407D-B2E8-B4C219FA858A}" type="parTrans" cxnId="{6CC170B1-7A07-4B4D-A2E8-602AAF4A1F73}">
      <dgm:prSet/>
      <dgm:spPr/>
      <dgm:t>
        <a:bodyPr/>
        <a:lstStyle/>
        <a:p>
          <a:endParaRPr lang="en-US"/>
        </a:p>
      </dgm:t>
    </dgm:pt>
    <dgm:pt modelId="{900EF3CC-564B-4C83-8E1E-B25D3D41444C}" type="sibTrans" cxnId="{6CC170B1-7A07-4B4D-A2E8-602AAF4A1F73}">
      <dgm:prSet/>
      <dgm:spPr/>
      <dgm:t>
        <a:bodyPr/>
        <a:lstStyle/>
        <a:p>
          <a:endParaRPr lang="en-US"/>
        </a:p>
      </dgm:t>
    </dgm:pt>
    <dgm:pt modelId="{24BD9CFA-D57F-46D1-B609-D3ED92859340}">
      <dgm:prSet phldrT="[Text]" custT="1"/>
      <dgm:spPr>
        <a:ln>
          <a:solidFill>
            <a:srgbClr val="FC0006"/>
          </a:solidFill>
        </a:ln>
      </dgm:spPr>
      <dgm:t>
        <a:bodyPr/>
        <a:lstStyle/>
        <a:p>
          <a:r>
            <a:rPr lang="en-US" sz="2000" b="1" dirty="0" smtClean="0">
              <a:solidFill>
                <a:srgbClr val="FC0006"/>
              </a:solidFill>
            </a:rPr>
            <a:t>Rosters in veterinary practices</a:t>
          </a:r>
          <a:endParaRPr lang="en-US" sz="2000" b="1" dirty="0">
            <a:solidFill>
              <a:srgbClr val="FC0006"/>
            </a:solidFill>
          </a:endParaRPr>
        </a:p>
      </dgm:t>
    </dgm:pt>
    <dgm:pt modelId="{971FB516-2C85-4876-9230-0B7D7C57FF52}" type="parTrans" cxnId="{FE00C3DB-E3DF-4DA8-8F5E-46208EF0C9DA}">
      <dgm:prSet/>
      <dgm:spPr/>
      <dgm:t>
        <a:bodyPr/>
        <a:lstStyle/>
        <a:p>
          <a:endParaRPr lang="en-US"/>
        </a:p>
      </dgm:t>
    </dgm:pt>
    <dgm:pt modelId="{E9D6968D-2D4F-4E39-A3DE-FD4CB1BD0BC6}" type="sibTrans" cxnId="{FE00C3DB-E3DF-4DA8-8F5E-46208EF0C9DA}">
      <dgm:prSet/>
      <dgm:spPr/>
      <dgm:t>
        <a:bodyPr/>
        <a:lstStyle/>
        <a:p>
          <a:endParaRPr lang="en-US"/>
        </a:p>
      </dgm:t>
    </dgm:pt>
    <dgm:pt modelId="{D607A742-EBC9-4B3C-8936-047EC1DB97BD}">
      <dgm:prSet phldrT="[Text]"/>
      <dgm:spPr>
        <a:ln>
          <a:solidFill>
            <a:srgbClr val="FC0006"/>
          </a:solidFill>
        </a:ln>
      </dgm:spPr>
      <dgm:t>
        <a:bodyPr/>
        <a:lstStyle/>
        <a:p>
          <a:r>
            <a:rPr lang="en-US" b="1" dirty="0" smtClean="0">
              <a:solidFill>
                <a:srgbClr val="FC0006"/>
              </a:solidFill>
            </a:rPr>
            <a:t>Spring calving (veterinary)</a:t>
          </a:r>
          <a:endParaRPr lang="en-US" b="1" dirty="0">
            <a:solidFill>
              <a:srgbClr val="FC0006"/>
            </a:solidFill>
          </a:endParaRPr>
        </a:p>
      </dgm:t>
    </dgm:pt>
    <dgm:pt modelId="{6E8FEBE6-99C7-4B67-88AE-A4805AB61930}" type="parTrans" cxnId="{766B1C5E-13FB-45C5-8C07-E89A41E752B6}">
      <dgm:prSet/>
      <dgm:spPr/>
      <dgm:t>
        <a:bodyPr/>
        <a:lstStyle/>
        <a:p>
          <a:endParaRPr lang="en-US"/>
        </a:p>
      </dgm:t>
    </dgm:pt>
    <dgm:pt modelId="{C99B65AD-8E18-4CE3-B846-B843E0016E95}" type="sibTrans" cxnId="{766B1C5E-13FB-45C5-8C07-E89A41E752B6}">
      <dgm:prSet/>
      <dgm:spPr/>
      <dgm:t>
        <a:bodyPr/>
        <a:lstStyle/>
        <a:p>
          <a:endParaRPr lang="en-US"/>
        </a:p>
      </dgm:t>
    </dgm:pt>
    <dgm:pt modelId="{2A72B2A0-AAE9-4F59-806C-D82B4B32DAB8}">
      <dgm:prSet/>
      <dgm:spPr>
        <a:ln>
          <a:solidFill>
            <a:srgbClr val="FC0006"/>
          </a:solidFill>
        </a:ln>
      </dgm:spPr>
      <dgm:t>
        <a:bodyPr/>
        <a:lstStyle/>
        <a:p>
          <a:r>
            <a:rPr lang="en-US" b="1" dirty="0" smtClean="0">
              <a:solidFill>
                <a:srgbClr val="FC0006"/>
              </a:solidFill>
            </a:rPr>
            <a:t>Veterinary practical work completion</a:t>
          </a:r>
          <a:endParaRPr lang="en-US" b="1" dirty="0">
            <a:solidFill>
              <a:srgbClr val="FC0006"/>
            </a:solidFill>
          </a:endParaRPr>
        </a:p>
      </dgm:t>
    </dgm:pt>
    <dgm:pt modelId="{1A77DCDF-66F3-4C6F-B58B-B13653997FE1}" type="parTrans" cxnId="{07C28E69-8406-42E2-83F9-FA8905524192}">
      <dgm:prSet/>
      <dgm:spPr/>
      <dgm:t>
        <a:bodyPr/>
        <a:lstStyle/>
        <a:p>
          <a:endParaRPr lang="en-US"/>
        </a:p>
      </dgm:t>
    </dgm:pt>
    <dgm:pt modelId="{D25A2CF6-5A3F-4D46-88FB-83D022B8F0E1}" type="sibTrans" cxnId="{07C28E69-8406-42E2-83F9-FA8905524192}">
      <dgm:prSet/>
      <dgm:spPr/>
      <dgm:t>
        <a:bodyPr/>
        <a:lstStyle/>
        <a:p>
          <a:endParaRPr lang="en-US"/>
        </a:p>
      </dgm:t>
    </dgm:pt>
    <dgm:pt modelId="{5C7D442E-7DFA-49D4-B8B3-9020F1CBC065}">
      <dgm:prSet custT="1"/>
      <dgm:spPr/>
      <dgm:t>
        <a:bodyPr/>
        <a:lstStyle/>
        <a:p>
          <a:r>
            <a:rPr lang="en-US" sz="2000" b="1" dirty="0" smtClean="0">
              <a:solidFill>
                <a:schemeClr val="bg1">
                  <a:lumMod val="25000"/>
                </a:schemeClr>
              </a:solidFill>
            </a:rPr>
            <a:t>Special topics</a:t>
          </a:r>
          <a:endParaRPr lang="en-US" sz="2000" b="1" dirty="0">
            <a:solidFill>
              <a:schemeClr val="bg1">
                <a:lumMod val="25000"/>
              </a:schemeClr>
            </a:solidFill>
          </a:endParaRPr>
        </a:p>
      </dgm:t>
    </dgm:pt>
    <dgm:pt modelId="{DD11DE1B-7B03-4CC4-AFEB-5BE2D0004A7C}" type="parTrans" cxnId="{4A775685-C7F8-4577-BD7D-1B5C3445B8EA}">
      <dgm:prSet/>
      <dgm:spPr/>
      <dgm:t>
        <a:bodyPr/>
        <a:lstStyle/>
        <a:p>
          <a:endParaRPr lang="en-US"/>
        </a:p>
      </dgm:t>
    </dgm:pt>
    <dgm:pt modelId="{FC18DA79-66A1-4FCF-9C0D-4A7CDCFF6587}" type="sibTrans" cxnId="{4A775685-C7F8-4577-BD7D-1B5C3445B8EA}">
      <dgm:prSet/>
      <dgm:spPr/>
      <dgm:t>
        <a:bodyPr/>
        <a:lstStyle/>
        <a:p>
          <a:endParaRPr lang="en-US"/>
        </a:p>
      </dgm:t>
    </dgm:pt>
    <dgm:pt modelId="{DFE288B1-A5C6-4C11-9BD2-55BAEE2B182B}">
      <dgm:prSet phldrT="[Text]"/>
      <dgm:spPr/>
      <dgm:t>
        <a:bodyPr/>
        <a:lstStyle/>
        <a:p>
          <a:r>
            <a:rPr lang="en-US" dirty="0" smtClean="0"/>
            <a:t>Employment</a:t>
          </a:r>
          <a:endParaRPr lang="en-US" dirty="0"/>
        </a:p>
      </dgm:t>
    </dgm:pt>
    <dgm:pt modelId="{8E6F42EA-F279-4D67-8E6B-DA2AF2534954}" type="sibTrans" cxnId="{8110E290-C2D1-444F-858B-7FBB8CA19F48}">
      <dgm:prSet/>
      <dgm:spPr/>
      <dgm:t>
        <a:bodyPr/>
        <a:lstStyle/>
        <a:p>
          <a:endParaRPr lang="en-US"/>
        </a:p>
      </dgm:t>
    </dgm:pt>
    <dgm:pt modelId="{D186BB12-5A42-4F46-AA3A-32BF852A4665}" type="parTrans" cxnId="{8110E290-C2D1-444F-858B-7FBB8CA19F48}">
      <dgm:prSet/>
      <dgm:spPr/>
      <dgm:t>
        <a:bodyPr/>
        <a:lstStyle/>
        <a:p>
          <a:endParaRPr lang="en-US"/>
        </a:p>
      </dgm:t>
    </dgm:pt>
    <dgm:pt modelId="{D953D5A9-F8E6-4F93-9A87-5E82168FB94F}" type="pres">
      <dgm:prSet presAssocID="{736B425D-63C9-4CC1-B885-37EAD0B21D71}" presName="Name0" presStyleCnt="0">
        <dgm:presLayoutVars>
          <dgm:chPref val="1"/>
          <dgm:dir/>
          <dgm:animOne val="branch"/>
          <dgm:animLvl val="lvl"/>
          <dgm:resizeHandles/>
        </dgm:presLayoutVars>
      </dgm:prSet>
      <dgm:spPr/>
      <dgm:t>
        <a:bodyPr/>
        <a:lstStyle/>
        <a:p>
          <a:endParaRPr lang="en-NZ"/>
        </a:p>
      </dgm:t>
    </dgm:pt>
    <dgm:pt modelId="{760E716E-F8B6-48F5-9B18-886785640875}" type="pres">
      <dgm:prSet presAssocID="{DFE288B1-A5C6-4C11-9BD2-55BAEE2B182B}" presName="vertOne" presStyleCnt="0"/>
      <dgm:spPr/>
    </dgm:pt>
    <dgm:pt modelId="{3E72A8AF-23DC-49DC-8C6C-D5CD508025F9}" type="pres">
      <dgm:prSet presAssocID="{DFE288B1-A5C6-4C11-9BD2-55BAEE2B182B}" presName="txOne" presStyleLbl="node0" presStyleIdx="0" presStyleCnt="1">
        <dgm:presLayoutVars>
          <dgm:chPref val="3"/>
        </dgm:presLayoutVars>
      </dgm:prSet>
      <dgm:spPr/>
      <dgm:t>
        <a:bodyPr/>
        <a:lstStyle/>
        <a:p>
          <a:endParaRPr lang="en-US"/>
        </a:p>
      </dgm:t>
    </dgm:pt>
    <dgm:pt modelId="{B84A51E7-3962-4D09-BBCB-ECDCD9F384AE}" type="pres">
      <dgm:prSet presAssocID="{DFE288B1-A5C6-4C11-9BD2-55BAEE2B182B}" presName="parTransOne" presStyleCnt="0"/>
      <dgm:spPr/>
    </dgm:pt>
    <dgm:pt modelId="{588C4285-D144-4C60-BBE4-6374426B5131}" type="pres">
      <dgm:prSet presAssocID="{DFE288B1-A5C6-4C11-9BD2-55BAEE2B182B}" presName="horzOne" presStyleCnt="0"/>
      <dgm:spPr/>
    </dgm:pt>
    <dgm:pt modelId="{C7EA3868-F3BD-4725-B8AB-171E3E078FFE}" type="pres">
      <dgm:prSet presAssocID="{AC808E87-3471-4F44-BFBA-2D3A25EA7C19}" presName="vertTwo" presStyleCnt="0"/>
      <dgm:spPr/>
    </dgm:pt>
    <dgm:pt modelId="{A4165375-A6EF-47DD-92C9-66EFA9ABFE17}" type="pres">
      <dgm:prSet presAssocID="{AC808E87-3471-4F44-BFBA-2D3A25EA7C19}" presName="txTwo" presStyleLbl="node2" presStyleIdx="0" presStyleCnt="3">
        <dgm:presLayoutVars>
          <dgm:chPref val="3"/>
        </dgm:presLayoutVars>
      </dgm:prSet>
      <dgm:spPr/>
      <dgm:t>
        <a:bodyPr/>
        <a:lstStyle/>
        <a:p>
          <a:endParaRPr lang="en-NZ"/>
        </a:p>
      </dgm:t>
    </dgm:pt>
    <dgm:pt modelId="{7227F60A-320A-444F-A10F-D2B086477906}" type="pres">
      <dgm:prSet presAssocID="{AC808E87-3471-4F44-BFBA-2D3A25EA7C19}" presName="parTransTwo" presStyleCnt="0"/>
      <dgm:spPr/>
    </dgm:pt>
    <dgm:pt modelId="{50BB7206-FFCD-4DC6-A4A4-03A65B523388}" type="pres">
      <dgm:prSet presAssocID="{AC808E87-3471-4F44-BFBA-2D3A25EA7C19}" presName="horzTwo" presStyleCnt="0"/>
      <dgm:spPr/>
    </dgm:pt>
    <dgm:pt modelId="{44EDE0B0-B7D8-49CD-85AC-1BA69096526F}" type="pres">
      <dgm:prSet presAssocID="{23189FCA-FCBE-4EA7-BA51-74CB4AB673A4}" presName="vertThree" presStyleCnt="0"/>
      <dgm:spPr/>
    </dgm:pt>
    <dgm:pt modelId="{7794B752-C37E-4EEE-B114-47BFEBC0BB6E}" type="pres">
      <dgm:prSet presAssocID="{23189FCA-FCBE-4EA7-BA51-74CB4AB673A4}" presName="txThree" presStyleLbl="node3" presStyleIdx="0" presStyleCnt="4">
        <dgm:presLayoutVars>
          <dgm:chPref val="3"/>
        </dgm:presLayoutVars>
      </dgm:prSet>
      <dgm:spPr/>
      <dgm:t>
        <a:bodyPr/>
        <a:lstStyle/>
        <a:p>
          <a:endParaRPr lang="en-US"/>
        </a:p>
      </dgm:t>
    </dgm:pt>
    <dgm:pt modelId="{879FA88E-C1B9-417E-82BF-F68BEBA56D6E}" type="pres">
      <dgm:prSet presAssocID="{23189FCA-FCBE-4EA7-BA51-74CB4AB673A4}" presName="horzThree" presStyleCnt="0"/>
      <dgm:spPr/>
    </dgm:pt>
    <dgm:pt modelId="{42F30B0F-47D6-40E8-B88C-3F1E1FFB6B93}" type="pres">
      <dgm:prSet presAssocID="{66FB5A86-EBF1-4FFE-BAAE-B24D8F727F08}" presName="sibSpaceThree" presStyleCnt="0"/>
      <dgm:spPr/>
    </dgm:pt>
    <dgm:pt modelId="{DF2943DE-EE1C-411F-90C1-9C3E7A09E3DD}" type="pres">
      <dgm:prSet presAssocID="{EF0B7795-142B-4FCD-8F19-905D86E87C7F}" presName="vertThree" presStyleCnt="0"/>
      <dgm:spPr/>
    </dgm:pt>
    <dgm:pt modelId="{7553ACE1-0C86-4F56-BCFC-4FC01DFFCDD4}" type="pres">
      <dgm:prSet presAssocID="{EF0B7795-142B-4FCD-8F19-905D86E87C7F}" presName="txThree" presStyleLbl="node3" presStyleIdx="1" presStyleCnt="4">
        <dgm:presLayoutVars>
          <dgm:chPref val="3"/>
        </dgm:presLayoutVars>
      </dgm:prSet>
      <dgm:spPr/>
      <dgm:t>
        <a:bodyPr/>
        <a:lstStyle/>
        <a:p>
          <a:endParaRPr lang="en-US"/>
        </a:p>
      </dgm:t>
    </dgm:pt>
    <dgm:pt modelId="{463B1B92-B604-48DD-A822-C7B5C8BEA5F1}" type="pres">
      <dgm:prSet presAssocID="{EF0B7795-142B-4FCD-8F19-905D86E87C7F}" presName="horzThree" presStyleCnt="0"/>
      <dgm:spPr/>
    </dgm:pt>
    <dgm:pt modelId="{3F83499A-B037-4035-869B-6C5243B10A7A}" type="pres">
      <dgm:prSet presAssocID="{693CFA72-68E0-477B-8055-76FCC22A0C6F}" presName="sibSpaceTwo" presStyleCnt="0"/>
      <dgm:spPr/>
    </dgm:pt>
    <dgm:pt modelId="{0BF237BD-5EF7-4786-BA7C-841E848AC640}" type="pres">
      <dgm:prSet presAssocID="{5C7D442E-7DFA-49D4-B8B3-9020F1CBC065}" presName="vertTwo" presStyleCnt="0"/>
      <dgm:spPr/>
    </dgm:pt>
    <dgm:pt modelId="{6BF8BA2F-8480-46EF-828C-92A9AC77D3D1}" type="pres">
      <dgm:prSet presAssocID="{5C7D442E-7DFA-49D4-B8B3-9020F1CBC065}" presName="txTwo" presStyleLbl="node2" presStyleIdx="1" presStyleCnt="3">
        <dgm:presLayoutVars>
          <dgm:chPref val="3"/>
        </dgm:presLayoutVars>
      </dgm:prSet>
      <dgm:spPr/>
      <dgm:t>
        <a:bodyPr/>
        <a:lstStyle/>
        <a:p>
          <a:endParaRPr lang="en-NZ"/>
        </a:p>
      </dgm:t>
    </dgm:pt>
    <dgm:pt modelId="{81472EF1-CDDE-4AB8-A926-2AA6CC1FD78F}" type="pres">
      <dgm:prSet presAssocID="{5C7D442E-7DFA-49D4-B8B3-9020F1CBC065}" presName="horzTwo" presStyleCnt="0"/>
      <dgm:spPr/>
    </dgm:pt>
    <dgm:pt modelId="{DC58706C-2D22-4BEE-91F6-651FCF0898F6}" type="pres">
      <dgm:prSet presAssocID="{FC18DA79-66A1-4FCF-9C0D-4A7CDCFF6587}" presName="sibSpaceTwo" presStyleCnt="0"/>
      <dgm:spPr/>
    </dgm:pt>
    <dgm:pt modelId="{9BBDFD7E-5B19-41B2-A564-CF327C337EC4}" type="pres">
      <dgm:prSet presAssocID="{24BD9CFA-D57F-46D1-B609-D3ED92859340}" presName="vertTwo" presStyleCnt="0"/>
      <dgm:spPr/>
    </dgm:pt>
    <dgm:pt modelId="{3C187279-968A-40AF-9A98-DE926A13D61A}" type="pres">
      <dgm:prSet presAssocID="{24BD9CFA-D57F-46D1-B609-D3ED92859340}" presName="txTwo" presStyleLbl="node2" presStyleIdx="2" presStyleCnt="3">
        <dgm:presLayoutVars>
          <dgm:chPref val="3"/>
        </dgm:presLayoutVars>
      </dgm:prSet>
      <dgm:spPr/>
      <dgm:t>
        <a:bodyPr/>
        <a:lstStyle/>
        <a:p>
          <a:endParaRPr lang="en-US"/>
        </a:p>
      </dgm:t>
    </dgm:pt>
    <dgm:pt modelId="{6EBEB4EF-952C-49E1-A21E-29BBC8B666CF}" type="pres">
      <dgm:prSet presAssocID="{24BD9CFA-D57F-46D1-B609-D3ED92859340}" presName="parTransTwo" presStyleCnt="0"/>
      <dgm:spPr/>
    </dgm:pt>
    <dgm:pt modelId="{DF70E564-007D-4DF9-B22D-789D6D6B7A40}" type="pres">
      <dgm:prSet presAssocID="{24BD9CFA-D57F-46D1-B609-D3ED92859340}" presName="horzTwo" presStyleCnt="0"/>
      <dgm:spPr/>
    </dgm:pt>
    <dgm:pt modelId="{69FE6700-11A0-4E1B-8504-5F6DD12F4CCE}" type="pres">
      <dgm:prSet presAssocID="{D607A742-EBC9-4B3C-8936-047EC1DB97BD}" presName="vertThree" presStyleCnt="0"/>
      <dgm:spPr/>
    </dgm:pt>
    <dgm:pt modelId="{C573BBB4-D043-43D9-8D75-2747C33B19C4}" type="pres">
      <dgm:prSet presAssocID="{D607A742-EBC9-4B3C-8936-047EC1DB97BD}" presName="txThree" presStyleLbl="node3" presStyleIdx="2" presStyleCnt="4">
        <dgm:presLayoutVars>
          <dgm:chPref val="3"/>
        </dgm:presLayoutVars>
      </dgm:prSet>
      <dgm:spPr/>
      <dgm:t>
        <a:bodyPr/>
        <a:lstStyle/>
        <a:p>
          <a:endParaRPr lang="en-NZ"/>
        </a:p>
      </dgm:t>
    </dgm:pt>
    <dgm:pt modelId="{E6D29E10-E3D0-43A7-B065-1730D0E3915D}" type="pres">
      <dgm:prSet presAssocID="{D607A742-EBC9-4B3C-8936-047EC1DB97BD}" presName="horzThree" presStyleCnt="0"/>
      <dgm:spPr/>
    </dgm:pt>
    <dgm:pt modelId="{99273DE8-9D11-45F3-8B85-E590E417E9E5}" type="pres">
      <dgm:prSet presAssocID="{C99B65AD-8E18-4CE3-B846-B843E0016E95}" presName="sibSpaceThree" presStyleCnt="0"/>
      <dgm:spPr/>
    </dgm:pt>
    <dgm:pt modelId="{CC79DD01-F98B-4343-AA2C-3C521180FD5E}" type="pres">
      <dgm:prSet presAssocID="{2A72B2A0-AAE9-4F59-806C-D82B4B32DAB8}" presName="vertThree" presStyleCnt="0"/>
      <dgm:spPr/>
    </dgm:pt>
    <dgm:pt modelId="{5A6E08E7-A329-47AD-87F9-381C54F9E9E6}" type="pres">
      <dgm:prSet presAssocID="{2A72B2A0-AAE9-4F59-806C-D82B4B32DAB8}" presName="txThree" presStyleLbl="node3" presStyleIdx="3" presStyleCnt="4">
        <dgm:presLayoutVars>
          <dgm:chPref val="3"/>
        </dgm:presLayoutVars>
      </dgm:prSet>
      <dgm:spPr/>
      <dgm:t>
        <a:bodyPr/>
        <a:lstStyle/>
        <a:p>
          <a:endParaRPr lang="en-US"/>
        </a:p>
      </dgm:t>
    </dgm:pt>
    <dgm:pt modelId="{7982B71B-99AB-41F1-84CA-0A4E23FE02E3}" type="pres">
      <dgm:prSet presAssocID="{2A72B2A0-AAE9-4F59-806C-D82B4B32DAB8}" presName="horzThree" presStyleCnt="0"/>
      <dgm:spPr/>
    </dgm:pt>
  </dgm:ptLst>
  <dgm:cxnLst>
    <dgm:cxn modelId="{C2ADF34B-D1A2-458F-9859-51DD5294AF42}" type="presOf" srcId="{AC808E87-3471-4F44-BFBA-2D3A25EA7C19}" destId="{A4165375-A6EF-47DD-92C9-66EFA9ABFE17}" srcOrd="0" destOrd="0" presId="urn:microsoft.com/office/officeart/2005/8/layout/architecture"/>
    <dgm:cxn modelId="{00EECA37-DF7B-4F0A-A381-93B6502C8212}" type="presOf" srcId="{736B425D-63C9-4CC1-B885-37EAD0B21D71}" destId="{D953D5A9-F8E6-4F93-9A87-5E82168FB94F}" srcOrd="0" destOrd="0" presId="urn:microsoft.com/office/officeart/2005/8/layout/architecture"/>
    <dgm:cxn modelId="{766B1C5E-13FB-45C5-8C07-E89A41E752B6}" srcId="{24BD9CFA-D57F-46D1-B609-D3ED92859340}" destId="{D607A742-EBC9-4B3C-8936-047EC1DB97BD}" srcOrd="0" destOrd="0" parTransId="{6E8FEBE6-99C7-4B67-88AE-A4805AB61930}" sibTransId="{C99B65AD-8E18-4CE3-B846-B843E0016E95}"/>
    <dgm:cxn modelId="{92A84BF8-EF34-4303-A282-FE5E07AA5412}" type="presOf" srcId="{23189FCA-FCBE-4EA7-BA51-74CB4AB673A4}" destId="{7794B752-C37E-4EEE-B114-47BFEBC0BB6E}" srcOrd="0" destOrd="0" presId="urn:microsoft.com/office/officeart/2005/8/layout/architecture"/>
    <dgm:cxn modelId="{07C28E69-8406-42E2-83F9-FA8905524192}" srcId="{24BD9CFA-D57F-46D1-B609-D3ED92859340}" destId="{2A72B2A0-AAE9-4F59-806C-D82B4B32DAB8}" srcOrd="1" destOrd="0" parTransId="{1A77DCDF-66F3-4C6F-B58B-B13653997FE1}" sibTransId="{D25A2CF6-5A3F-4D46-88FB-83D022B8F0E1}"/>
    <dgm:cxn modelId="{4A775685-C7F8-4577-BD7D-1B5C3445B8EA}" srcId="{DFE288B1-A5C6-4C11-9BD2-55BAEE2B182B}" destId="{5C7D442E-7DFA-49D4-B8B3-9020F1CBC065}" srcOrd="1" destOrd="0" parTransId="{DD11DE1B-7B03-4CC4-AFEB-5BE2D0004A7C}" sibTransId="{FC18DA79-66A1-4FCF-9C0D-4A7CDCFF6587}"/>
    <dgm:cxn modelId="{DC4D14A9-A494-45BD-B30D-EBC3A02BC5D4}" type="presOf" srcId="{EF0B7795-142B-4FCD-8F19-905D86E87C7F}" destId="{7553ACE1-0C86-4F56-BCFC-4FC01DFFCDD4}" srcOrd="0" destOrd="0" presId="urn:microsoft.com/office/officeart/2005/8/layout/architecture"/>
    <dgm:cxn modelId="{CC889276-5E39-4B16-BF1B-2CEE244AE082}" type="presOf" srcId="{5C7D442E-7DFA-49D4-B8B3-9020F1CBC065}" destId="{6BF8BA2F-8480-46EF-828C-92A9AC77D3D1}" srcOrd="0" destOrd="0" presId="urn:microsoft.com/office/officeart/2005/8/layout/architecture"/>
    <dgm:cxn modelId="{076AF27D-C9B4-45FB-8107-E4CAC1F60DA3}" srcId="{AC808E87-3471-4F44-BFBA-2D3A25EA7C19}" destId="{23189FCA-FCBE-4EA7-BA51-74CB4AB673A4}" srcOrd="0" destOrd="0" parTransId="{B88113CF-9868-4918-946A-052ACA95FB53}" sibTransId="{66FB5A86-EBF1-4FFE-BAAE-B24D8F727F08}"/>
    <dgm:cxn modelId="{6910D0E2-9C7E-46FB-B36D-AFD6895E6908}" srcId="{DFE288B1-A5C6-4C11-9BD2-55BAEE2B182B}" destId="{AC808E87-3471-4F44-BFBA-2D3A25EA7C19}" srcOrd="0" destOrd="0" parTransId="{F50FF4F9-D26A-483C-843D-75FC83F46EC4}" sibTransId="{693CFA72-68E0-477B-8055-76FCC22A0C6F}"/>
    <dgm:cxn modelId="{FE00C3DB-E3DF-4DA8-8F5E-46208EF0C9DA}" srcId="{DFE288B1-A5C6-4C11-9BD2-55BAEE2B182B}" destId="{24BD9CFA-D57F-46D1-B609-D3ED92859340}" srcOrd="2" destOrd="0" parTransId="{971FB516-2C85-4876-9230-0B7D7C57FF52}" sibTransId="{E9D6968D-2D4F-4E39-A3DE-FD4CB1BD0BC6}"/>
    <dgm:cxn modelId="{10A74D8A-31C8-4048-81BA-421DBB5AFDAB}" type="presOf" srcId="{24BD9CFA-D57F-46D1-B609-D3ED92859340}" destId="{3C187279-968A-40AF-9A98-DE926A13D61A}" srcOrd="0" destOrd="0" presId="urn:microsoft.com/office/officeart/2005/8/layout/architecture"/>
    <dgm:cxn modelId="{6CC170B1-7A07-4B4D-A2E8-602AAF4A1F73}" srcId="{AC808E87-3471-4F44-BFBA-2D3A25EA7C19}" destId="{EF0B7795-142B-4FCD-8F19-905D86E87C7F}" srcOrd="1" destOrd="0" parTransId="{4DCD1BEB-4D19-407D-B2E8-B4C219FA858A}" sibTransId="{900EF3CC-564B-4C83-8E1E-B25D3D41444C}"/>
    <dgm:cxn modelId="{E4082BE0-7AC4-4AAA-A80A-F6755FD1433E}" type="presOf" srcId="{DFE288B1-A5C6-4C11-9BD2-55BAEE2B182B}" destId="{3E72A8AF-23DC-49DC-8C6C-D5CD508025F9}" srcOrd="0" destOrd="0" presId="urn:microsoft.com/office/officeart/2005/8/layout/architecture"/>
    <dgm:cxn modelId="{D214C671-2B7C-46B0-8848-79E002BCE677}" type="presOf" srcId="{2A72B2A0-AAE9-4F59-806C-D82B4B32DAB8}" destId="{5A6E08E7-A329-47AD-87F9-381C54F9E9E6}" srcOrd="0" destOrd="0" presId="urn:microsoft.com/office/officeart/2005/8/layout/architecture"/>
    <dgm:cxn modelId="{8110E290-C2D1-444F-858B-7FBB8CA19F48}" srcId="{736B425D-63C9-4CC1-B885-37EAD0B21D71}" destId="{DFE288B1-A5C6-4C11-9BD2-55BAEE2B182B}" srcOrd="0" destOrd="0" parTransId="{D186BB12-5A42-4F46-AA3A-32BF852A4665}" sibTransId="{8E6F42EA-F279-4D67-8E6B-DA2AF2534954}"/>
    <dgm:cxn modelId="{84B2C4CE-FB13-4449-B193-19BD48A0C7F9}" type="presOf" srcId="{D607A742-EBC9-4B3C-8936-047EC1DB97BD}" destId="{C573BBB4-D043-43D9-8D75-2747C33B19C4}" srcOrd="0" destOrd="0" presId="urn:microsoft.com/office/officeart/2005/8/layout/architecture"/>
    <dgm:cxn modelId="{4D0503ED-80E1-4300-AE0B-5483B4C5AA02}" type="presParOf" srcId="{D953D5A9-F8E6-4F93-9A87-5E82168FB94F}" destId="{760E716E-F8B6-48F5-9B18-886785640875}" srcOrd="0" destOrd="0" presId="urn:microsoft.com/office/officeart/2005/8/layout/architecture"/>
    <dgm:cxn modelId="{69535486-A7C1-46D9-8942-1B526755ADAE}" type="presParOf" srcId="{760E716E-F8B6-48F5-9B18-886785640875}" destId="{3E72A8AF-23DC-49DC-8C6C-D5CD508025F9}" srcOrd="0" destOrd="0" presId="urn:microsoft.com/office/officeart/2005/8/layout/architecture"/>
    <dgm:cxn modelId="{CA60196E-3CF2-4694-B3B5-FBB02A6DC9A0}" type="presParOf" srcId="{760E716E-F8B6-48F5-9B18-886785640875}" destId="{B84A51E7-3962-4D09-BBCB-ECDCD9F384AE}" srcOrd="1" destOrd="0" presId="urn:microsoft.com/office/officeart/2005/8/layout/architecture"/>
    <dgm:cxn modelId="{6E34259F-20E6-431D-921E-D30E9F8A024F}" type="presParOf" srcId="{760E716E-F8B6-48F5-9B18-886785640875}" destId="{588C4285-D144-4C60-BBE4-6374426B5131}" srcOrd="2" destOrd="0" presId="urn:microsoft.com/office/officeart/2005/8/layout/architecture"/>
    <dgm:cxn modelId="{C7EB4F22-745B-4046-B70C-7AE44CB78036}" type="presParOf" srcId="{588C4285-D144-4C60-BBE4-6374426B5131}" destId="{C7EA3868-F3BD-4725-B8AB-171E3E078FFE}" srcOrd="0" destOrd="0" presId="urn:microsoft.com/office/officeart/2005/8/layout/architecture"/>
    <dgm:cxn modelId="{6BA21674-CD82-46DA-A359-9B8C229C6B9A}" type="presParOf" srcId="{C7EA3868-F3BD-4725-B8AB-171E3E078FFE}" destId="{A4165375-A6EF-47DD-92C9-66EFA9ABFE17}" srcOrd="0" destOrd="0" presId="urn:microsoft.com/office/officeart/2005/8/layout/architecture"/>
    <dgm:cxn modelId="{3DBE2B47-B27F-4DC8-8964-28CADC4A74C7}" type="presParOf" srcId="{C7EA3868-F3BD-4725-B8AB-171E3E078FFE}" destId="{7227F60A-320A-444F-A10F-D2B086477906}" srcOrd="1" destOrd="0" presId="urn:microsoft.com/office/officeart/2005/8/layout/architecture"/>
    <dgm:cxn modelId="{7B02D178-F344-4095-AE26-B98D775F8D4E}" type="presParOf" srcId="{C7EA3868-F3BD-4725-B8AB-171E3E078FFE}" destId="{50BB7206-FFCD-4DC6-A4A4-03A65B523388}" srcOrd="2" destOrd="0" presId="urn:microsoft.com/office/officeart/2005/8/layout/architecture"/>
    <dgm:cxn modelId="{C92AA1E9-FC82-4ED3-9483-63FF695D8276}" type="presParOf" srcId="{50BB7206-FFCD-4DC6-A4A4-03A65B523388}" destId="{44EDE0B0-B7D8-49CD-85AC-1BA69096526F}" srcOrd="0" destOrd="0" presId="urn:microsoft.com/office/officeart/2005/8/layout/architecture"/>
    <dgm:cxn modelId="{E627D771-5B71-4D05-B2E0-C32A8BCBABF5}" type="presParOf" srcId="{44EDE0B0-B7D8-49CD-85AC-1BA69096526F}" destId="{7794B752-C37E-4EEE-B114-47BFEBC0BB6E}" srcOrd="0" destOrd="0" presId="urn:microsoft.com/office/officeart/2005/8/layout/architecture"/>
    <dgm:cxn modelId="{4A5CEBC7-9D55-4709-A2B2-169B13C98343}" type="presParOf" srcId="{44EDE0B0-B7D8-49CD-85AC-1BA69096526F}" destId="{879FA88E-C1B9-417E-82BF-F68BEBA56D6E}" srcOrd="1" destOrd="0" presId="urn:microsoft.com/office/officeart/2005/8/layout/architecture"/>
    <dgm:cxn modelId="{19557C46-8039-4280-933F-749DB0DFE23C}" type="presParOf" srcId="{50BB7206-FFCD-4DC6-A4A4-03A65B523388}" destId="{42F30B0F-47D6-40E8-B88C-3F1E1FFB6B93}" srcOrd="1" destOrd="0" presId="urn:microsoft.com/office/officeart/2005/8/layout/architecture"/>
    <dgm:cxn modelId="{5464A7A4-7B8D-4430-A014-0E2B83F43461}" type="presParOf" srcId="{50BB7206-FFCD-4DC6-A4A4-03A65B523388}" destId="{DF2943DE-EE1C-411F-90C1-9C3E7A09E3DD}" srcOrd="2" destOrd="0" presId="urn:microsoft.com/office/officeart/2005/8/layout/architecture"/>
    <dgm:cxn modelId="{9199D890-9147-4E47-9F1C-4DA4376A8BAF}" type="presParOf" srcId="{DF2943DE-EE1C-411F-90C1-9C3E7A09E3DD}" destId="{7553ACE1-0C86-4F56-BCFC-4FC01DFFCDD4}" srcOrd="0" destOrd="0" presId="urn:microsoft.com/office/officeart/2005/8/layout/architecture"/>
    <dgm:cxn modelId="{B4D9DBE2-BCEB-4C78-8E79-9D74F117C8FF}" type="presParOf" srcId="{DF2943DE-EE1C-411F-90C1-9C3E7A09E3DD}" destId="{463B1B92-B604-48DD-A822-C7B5C8BEA5F1}" srcOrd="1" destOrd="0" presId="urn:microsoft.com/office/officeart/2005/8/layout/architecture"/>
    <dgm:cxn modelId="{6358AEB5-9BA0-4557-8D67-9F7799B30778}" type="presParOf" srcId="{588C4285-D144-4C60-BBE4-6374426B5131}" destId="{3F83499A-B037-4035-869B-6C5243B10A7A}" srcOrd="1" destOrd="0" presId="urn:microsoft.com/office/officeart/2005/8/layout/architecture"/>
    <dgm:cxn modelId="{5EB37BA6-C6FF-4F0C-8046-F019013608FE}" type="presParOf" srcId="{588C4285-D144-4C60-BBE4-6374426B5131}" destId="{0BF237BD-5EF7-4786-BA7C-841E848AC640}" srcOrd="2" destOrd="0" presId="urn:microsoft.com/office/officeart/2005/8/layout/architecture"/>
    <dgm:cxn modelId="{25B5970E-2949-4384-B6D6-1668D1F5BFA8}" type="presParOf" srcId="{0BF237BD-5EF7-4786-BA7C-841E848AC640}" destId="{6BF8BA2F-8480-46EF-828C-92A9AC77D3D1}" srcOrd="0" destOrd="0" presId="urn:microsoft.com/office/officeart/2005/8/layout/architecture"/>
    <dgm:cxn modelId="{E9EC317C-FEB1-4FD4-892F-BB01564D8108}" type="presParOf" srcId="{0BF237BD-5EF7-4786-BA7C-841E848AC640}" destId="{81472EF1-CDDE-4AB8-A926-2AA6CC1FD78F}" srcOrd="1" destOrd="0" presId="urn:microsoft.com/office/officeart/2005/8/layout/architecture"/>
    <dgm:cxn modelId="{57D3A25E-5C99-4039-8918-E8FF588F1B0A}" type="presParOf" srcId="{588C4285-D144-4C60-BBE4-6374426B5131}" destId="{DC58706C-2D22-4BEE-91F6-651FCF0898F6}" srcOrd="3" destOrd="0" presId="urn:microsoft.com/office/officeart/2005/8/layout/architecture"/>
    <dgm:cxn modelId="{D413BBF5-F0E7-42C7-9184-18B297BBCB84}" type="presParOf" srcId="{588C4285-D144-4C60-BBE4-6374426B5131}" destId="{9BBDFD7E-5B19-41B2-A564-CF327C337EC4}" srcOrd="4" destOrd="0" presId="urn:microsoft.com/office/officeart/2005/8/layout/architecture"/>
    <dgm:cxn modelId="{9C682EE6-1C80-4758-BD93-B05F4040C28A}" type="presParOf" srcId="{9BBDFD7E-5B19-41B2-A564-CF327C337EC4}" destId="{3C187279-968A-40AF-9A98-DE926A13D61A}" srcOrd="0" destOrd="0" presId="urn:microsoft.com/office/officeart/2005/8/layout/architecture"/>
    <dgm:cxn modelId="{EB159921-95A1-4510-AEDC-58D5D9648A4B}" type="presParOf" srcId="{9BBDFD7E-5B19-41B2-A564-CF327C337EC4}" destId="{6EBEB4EF-952C-49E1-A21E-29BBC8B666CF}" srcOrd="1" destOrd="0" presId="urn:microsoft.com/office/officeart/2005/8/layout/architecture"/>
    <dgm:cxn modelId="{C7F047FE-441E-4039-9CAB-C0F51BAC4B6C}" type="presParOf" srcId="{9BBDFD7E-5B19-41B2-A564-CF327C337EC4}" destId="{DF70E564-007D-4DF9-B22D-789D6D6B7A40}" srcOrd="2" destOrd="0" presId="urn:microsoft.com/office/officeart/2005/8/layout/architecture"/>
    <dgm:cxn modelId="{9FE08BDC-D07D-4541-9F1F-05BF5DB8D3B8}" type="presParOf" srcId="{DF70E564-007D-4DF9-B22D-789D6D6B7A40}" destId="{69FE6700-11A0-4E1B-8504-5F6DD12F4CCE}" srcOrd="0" destOrd="0" presId="urn:microsoft.com/office/officeart/2005/8/layout/architecture"/>
    <dgm:cxn modelId="{BDAB047C-F389-43B6-A7EA-6653DC46B7BE}" type="presParOf" srcId="{69FE6700-11A0-4E1B-8504-5F6DD12F4CCE}" destId="{C573BBB4-D043-43D9-8D75-2747C33B19C4}" srcOrd="0" destOrd="0" presId="urn:microsoft.com/office/officeart/2005/8/layout/architecture"/>
    <dgm:cxn modelId="{F16BDCA3-BA78-499C-AC6E-1C78BAE06435}" type="presParOf" srcId="{69FE6700-11A0-4E1B-8504-5F6DD12F4CCE}" destId="{E6D29E10-E3D0-43A7-B065-1730D0E3915D}" srcOrd="1" destOrd="0" presId="urn:microsoft.com/office/officeart/2005/8/layout/architecture"/>
    <dgm:cxn modelId="{4A2A7455-8503-426C-A0B8-917C0BC2BD74}" type="presParOf" srcId="{DF70E564-007D-4DF9-B22D-789D6D6B7A40}" destId="{99273DE8-9D11-45F3-8B85-E590E417E9E5}" srcOrd="1" destOrd="0" presId="urn:microsoft.com/office/officeart/2005/8/layout/architecture"/>
    <dgm:cxn modelId="{01FA2AB6-DA8B-4AA5-BBD1-C37051DC3B2C}" type="presParOf" srcId="{DF70E564-007D-4DF9-B22D-789D6D6B7A40}" destId="{CC79DD01-F98B-4343-AA2C-3C521180FD5E}" srcOrd="2" destOrd="0" presId="urn:microsoft.com/office/officeart/2005/8/layout/architecture"/>
    <dgm:cxn modelId="{4A942AEF-B38C-4F5F-A745-54EA14A160E6}" type="presParOf" srcId="{CC79DD01-F98B-4343-AA2C-3C521180FD5E}" destId="{5A6E08E7-A329-47AD-87F9-381C54F9E9E6}" srcOrd="0" destOrd="0" presId="urn:microsoft.com/office/officeart/2005/8/layout/architecture"/>
    <dgm:cxn modelId="{9C702EFD-A060-454C-90ED-1FE3747121CE}" type="presParOf" srcId="{CC79DD01-F98B-4343-AA2C-3C521180FD5E}" destId="{7982B71B-99AB-41F1-84CA-0A4E23FE02E3}" srcOrd="1" destOrd="0" presId="urn:microsoft.com/office/officeart/2005/8/layout/architecture"/>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25D80385-52C3-480A-856C-0718C73F977E}"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AU"/>
        </a:p>
      </dgm:t>
    </dgm:pt>
    <dgm:pt modelId="{9E0FFB9D-472B-4297-9197-93A09F14F0D8}">
      <dgm:prSet phldrT="[Text]" custT="1"/>
      <dgm:spPr>
        <a:solidFill>
          <a:schemeClr val="bg2">
            <a:lumMod val="50000"/>
          </a:schemeClr>
        </a:solidFill>
        <a:ln>
          <a:solidFill>
            <a:schemeClr val="tx2">
              <a:lumMod val="60000"/>
              <a:lumOff val="40000"/>
            </a:schemeClr>
          </a:solidFill>
        </a:ln>
      </dgm:spPr>
      <dgm:t>
        <a:bodyPr/>
        <a:lstStyle/>
        <a:p>
          <a:r>
            <a:rPr lang="en-AU" sz="1600" b="1" i="0" dirty="0" smtClean="0">
              <a:solidFill>
                <a:schemeClr val="bg1"/>
              </a:solidFill>
              <a:latin typeface="Calibri" pitchFamily="34" charset="0"/>
              <a:cs typeface="Calibri" pitchFamily="34" charset="0"/>
            </a:rPr>
            <a:t>STUDENT</a:t>
          </a:r>
          <a:endParaRPr lang="en-AU" sz="1600" b="1" i="0" dirty="0">
            <a:solidFill>
              <a:schemeClr val="bg1"/>
            </a:solidFill>
            <a:latin typeface="Calibri" pitchFamily="34" charset="0"/>
            <a:cs typeface="Calibri" pitchFamily="34" charset="0"/>
          </a:endParaRPr>
        </a:p>
      </dgm:t>
    </dgm:pt>
    <dgm:pt modelId="{E23B71F0-7879-4A83-91B2-BB1868BE6BEB}" type="parTrans" cxnId="{53F6A33A-9975-4DF2-870B-E97AEEB9DAD0}">
      <dgm:prSet/>
      <dgm:spPr/>
      <dgm:t>
        <a:bodyPr/>
        <a:lstStyle/>
        <a:p>
          <a:endParaRPr lang="en-AU"/>
        </a:p>
      </dgm:t>
    </dgm:pt>
    <dgm:pt modelId="{437F09B9-3CC5-4409-9281-6CB75C39AFA1}" type="sibTrans" cxnId="{53F6A33A-9975-4DF2-870B-E97AEEB9DAD0}">
      <dgm:prSet/>
      <dgm:spPr/>
      <dgm:t>
        <a:bodyPr/>
        <a:lstStyle/>
        <a:p>
          <a:endParaRPr lang="en-AU"/>
        </a:p>
      </dgm:t>
    </dgm:pt>
    <dgm:pt modelId="{B6EA6C5B-3BF3-4E01-98B4-161B2C16EA9B}">
      <dgm:prSet phldrT="[Text]" custT="1"/>
      <dgm:spPr>
        <a:solidFill>
          <a:srgbClr val="FFFF00"/>
        </a:solidFill>
        <a:ln>
          <a:solidFill>
            <a:schemeClr val="tx2">
              <a:lumMod val="60000"/>
              <a:lumOff val="40000"/>
            </a:schemeClr>
          </a:solidFill>
        </a:ln>
      </dgm:spPr>
      <dgm:t>
        <a:bodyPr/>
        <a:lstStyle/>
        <a:p>
          <a:r>
            <a:rPr lang="en-AU" sz="1400" b="1" i="1" dirty="0" smtClean="0">
              <a:solidFill>
                <a:schemeClr val="tx1"/>
              </a:solidFill>
              <a:latin typeface="Calibri" pitchFamily="34" charset="0"/>
              <a:cs typeface="Calibri" pitchFamily="34" charset="0"/>
            </a:rPr>
            <a:t>SOFTWARE </a:t>
          </a:r>
          <a:r>
            <a:rPr lang="en-AU" sz="1400" b="1" i="1" dirty="0" smtClean="0">
              <a:solidFill>
                <a:schemeClr val="tx1"/>
              </a:solidFill>
              <a:latin typeface="Calibri" pitchFamily="34" charset="0"/>
              <a:cs typeface="Calibri" pitchFamily="34" charset="0"/>
              <a:sym typeface="Wingdings" pitchFamily="2" charset="2"/>
            </a:rPr>
            <a:t> </a:t>
          </a:r>
          <a:r>
            <a:rPr lang="en-AU" sz="1400" b="0" i="1" dirty="0" smtClean="0">
              <a:solidFill>
                <a:schemeClr val="tx1"/>
              </a:solidFill>
              <a:latin typeface="Calibri" pitchFamily="34" charset="0"/>
              <a:cs typeface="Calibri" pitchFamily="34" charset="0"/>
              <a:sym typeface="Wingdings" pitchFamily="2" charset="2"/>
            </a:rPr>
            <a:t>Protocols &amp; Procedures</a:t>
          </a:r>
          <a:endParaRPr lang="en-AU" sz="1400" b="0" i="1" dirty="0">
            <a:solidFill>
              <a:schemeClr val="tx1"/>
            </a:solidFill>
            <a:latin typeface="Calibri" pitchFamily="34" charset="0"/>
            <a:cs typeface="Calibri" pitchFamily="34" charset="0"/>
          </a:endParaRPr>
        </a:p>
      </dgm:t>
    </dgm:pt>
    <dgm:pt modelId="{5F8678E7-E9C4-4D79-838C-A0FFE3E8F38C}" type="parTrans" cxnId="{9C4A7403-054D-44CF-A628-20F4F57DED22}">
      <dgm:prSet/>
      <dgm:spPr/>
      <dgm:t>
        <a:bodyPr/>
        <a:lstStyle/>
        <a:p>
          <a:endParaRPr lang="en-AU" dirty="0"/>
        </a:p>
      </dgm:t>
    </dgm:pt>
    <dgm:pt modelId="{BFBF85FF-CB77-458F-AF9D-FD7C883FA463}" type="sibTrans" cxnId="{9C4A7403-054D-44CF-A628-20F4F57DED22}">
      <dgm:prSet/>
      <dgm:spPr/>
      <dgm:t>
        <a:bodyPr/>
        <a:lstStyle/>
        <a:p>
          <a:endParaRPr lang="en-AU"/>
        </a:p>
      </dgm:t>
    </dgm:pt>
    <dgm:pt modelId="{BDAD3F0B-25E3-42E1-BA6B-1BFB29F22DAC}">
      <dgm:prSet phldrT="[Text]" custT="1"/>
      <dgm:spPr>
        <a:solidFill>
          <a:srgbClr val="00B0F0"/>
        </a:solidFill>
        <a:ln>
          <a:solidFill>
            <a:schemeClr val="tx2">
              <a:lumMod val="60000"/>
              <a:lumOff val="40000"/>
            </a:schemeClr>
          </a:solidFill>
        </a:ln>
      </dgm:spPr>
      <dgm:t>
        <a:bodyPr/>
        <a:lstStyle/>
        <a:p>
          <a:r>
            <a:rPr lang="en-AU" sz="1400" b="1" i="1" dirty="0" smtClean="0">
              <a:solidFill>
                <a:schemeClr val="tx1"/>
              </a:solidFill>
              <a:latin typeface="Calibri" pitchFamily="34" charset="0"/>
              <a:cs typeface="Calibri" pitchFamily="34" charset="0"/>
            </a:rPr>
            <a:t>HARDWARE </a:t>
          </a:r>
          <a:r>
            <a:rPr lang="en-AU" sz="1400" b="1" i="1" dirty="0" smtClean="0">
              <a:solidFill>
                <a:schemeClr val="tx1"/>
              </a:solidFill>
              <a:latin typeface="Calibri" pitchFamily="34" charset="0"/>
              <a:cs typeface="Calibri" pitchFamily="34" charset="0"/>
              <a:sym typeface="Wingdings" pitchFamily="2" charset="2"/>
            </a:rPr>
            <a:t> </a:t>
          </a:r>
          <a:r>
            <a:rPr lang="en-AU" sz="1400" b="0" i="1" dirty="0" smtClean="0">
              <a:solidFill>
                <a:schemeClr val="tx1"/>
              </a:solidFill>
              <a:latin typeface="Calibri" pitchFamily="34" charset="0"/>
              <a:cs typeface="Calibri" pitchFamily="34" charset="0"/>
              <a:sym typeface="Wingdings" pitchFamily="2" charset="2"/>
            </a:rPr>
            <a:t>Facilities Equipment</a:t>
          </a:r>
          <a:endParaRPr lang="en-AU" sz="1400" b="0" i="1" dirty="0">
            <a:solidFill>
              <a:schemeClr val="tx1"/>
            </a:solidFill>
            <a:latin typeface="Calibri" pitchFamily="34" charset="0"/>
            <a:cs typeface="Calibri" pitchFamily="34" charset="0"/>
          </a:endParaRPr>
        </a:p>
      </dgm:t>
    </dgm:pt>
    <dgm:pt modelId="{D474A73E-0F7D-4BE9-B5E7-A5D24E1476A8}" type="parTrans" cxnId="{161E5E32-C505-4566-99F0-9C3C33A1A5C3}">
      <dgm:prSet/>
      <dgm:spPr/>
      <dgm:t>
        <a:bodyPr/>
        <a:lstStyle/>
        <a:p>
          <a:endParaRPr lang="en-AU" dirty="0"/>
        </a:p>
      </dgm:t>
    </dgm:pt>
    <dgm:pt modelId="{2D08A024-B6B2-4259-9556-8BF55FAE0091}" type="sibTrans" cxnId="{161E5E32-C505-4566-99F0-9C3C33A1A5C3}">
      <dgm:prSet/>
      <dgm:spPr/>
      <dgm:t>
        <a:bodyPr/>
        <a:lstStyle/>
        <a:p>
          <a:endParaRPr lang="en-AU"/>
        </a:p>
      </dgm:t>
    </dgm:pt>
    <dgm:pt modelId="{DD6012F3-382A-4D5A-B4DF-C7E86D7838FA}">
      <dgm:prSet phldrT="[Text]" custT="1"/>
      <dgm:spPr>
        <a:solidFill>
          <a:srgbClr val="FF9933"/>
        </a:solid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ENVIRONMENT</a:t>
          </a:r>
          <a:r>
            <a:rPr lang="en-AU" sz="1400" b="1" i="1" dirty="0" smtClean="0">
              <a:solidFill>
                <a:schemeClr val="tx1"/>
              </a:solidFill>
              <a:latin typeface="Calibri" pitchFamily="34" charset="0"/>
              <a:cs typeface="Calibri" pitchFamily="34" charset="0"/>
            </a:rPr>
            <a:t> </a:t>
          </a:r>
          <a:r>
            <a:rPr lang="en-AU" sz="1400" b="1" i="1" dirty="0" smtClean="0">
              <a:solidFill>
                <a:schemeClr val="tx1"/>
              </a:solidFill>
              <a:latin typeface="Calibri" pitchFamily="34" charset="0"/>
              <a:cs typeface="Calibri" pitchFamily="34" charset="0"/>
              <a:sym typeface="Wingdings" pitchFamily="2" charset="2"/>
            </a:rPr>
            <a:t> </a:t>
          </a:r>
          <a:r>
            <a:rPr lang="en-AU" sz="1400" b="0" i="1" dirty="0" smtClean="0">
              <a:solidFill>
                <a:schemeClr val="tx1"/>
              </a:solidFill>
              <a:latin typeface="Calibri" pitchFamily="34" charset="0"/>
              <a:cs typeface="Calibri" pitchFamily="34" charset="0"/>
              <a:sym typeface="Wingdings" pitchFamily="2" charset="2"/>
            </a:rPr>
            <a:t>Location</a:t>
          </a:r>
          <a:endParaRPr lang="en-AU" sz="1400" b="0" i="1" dirty="0">
            <a:solidFill>
              <a:schemeClr val="tx1"/>
            </a:solidFill>
            <a:latin typeface="Calibri" pitchFamily="34" charset="0"/>
            <a:cs typeface="Calibri" pitchFamily="34" charset="0"/>
          </a:endParaRPr>
        </a:p>
      </dgm:t>
    </dgm:pt>
    <dgm:pt modelId="{6ED65CAE-4341-4034-9A54-880385064C4B}" type="parTrans" cxnId="{C63DE699-1269-41D6-B4AA-5AF941FCF70B}">
      <dgm:prSet/>
      <dgm:spPr/>
      <dgm:t>
        <a:bodyPr/>
        <a:lstStyle/>
        <a:p>
          <a:endParaRPr lang="en-AU" dirty="0"/>
        </a:p>
      </dgm:t>
    </dgm:pt>
    <dgm:pt modelId="{AA83BF87-1ABF-4769-9E46-A89AC3F83BBD}" type="sibTrans" cxnId="{C63DE699-1269-41D6-B4AA-5AF941FCF70B}">
      <dgm:prSet/>
      <dgm:spPr/>
      <dgm:t>
        <a:bodyPr/>
        <a:lstStyle/>
        <a:p>
          <a:endParaRPr lang="en-AU"/>
        </a:p>
      </dgm:t>
    </dgm:pt>
    <dgm:pt modelId="{D9751822-1E55-44C8-AA04-91D2D291FFC4}">
      <dgm:prSet phldrT="[Text]" custT="1"/>
      <dgm:spPr>
        <a:solidFill>
          <a:srgbClr val="92D050"/>
        </a:solidFill>
        <a:ln>
          <a:solidFill>
            <a:schemeClr val="tx2">
              <a:lumMod val="60000"/>
              <a:lumOff val="40000"/>
            </a:schemeClr>
          </a:solidFill>
        </a:ln>
      </dgm:spPr>
      <dgm:t>
        <a:bodyPr/>
        <a:lstStyle/>
        <a:p>
          <a:r>
            <a:rPr lang="en-AU" sz="1400" b="1" i="1" dirty="0" smtClean="0">
              <a:solidFill>
                <a:schemeClr val="tx1"/>
              </a:solidFill>
              <a:latin typeface="Calibri" pitchFamily="34" charset="0"/>
              <a:cs typeface="Calibri" pitchFamily="34" charset="0"/>
            </a:rPr>
            <a:t>LIVE WARE </a:t>
          </a:r>
          <a:r>
            <a:rPr lang="en-AU" sz="1400" b="1" i="1" dirty="0" smtClean="0">
              <a:solidFill>
                <a:schemeClr val="tx1"/>
              </a:solidFill>
              <a:latin typeface="Calibri" pitchFamily="34" charset="0"/>
              <a:cs typeface="Calibri" pitchFamily="34" charset="0"/>
              <a:sym typeface="Wingdings" pitchFamily="2" charset="2"/>
            </a:rPr>
            <a:t> </a:t>
          </a:r>
          <a:r>
            <a:rPr lang="en-AU" sz="1400" b="0" i="1" dirty="0" smtClean="0">
              <a:solidFill>
                <a:schemeClr val="tx1"/>
              </a:solidFill>
              <a:latin typeface="Calibri" pitchFamily="34" charset="0"/>
              <a:cs typeface="Calibri" pitchFamily="34" charset="0"/>
              <a:sym typeface="Wingdings" pitchFamily="2" charset="2"/>
            </a:rPr>
            <a:t>Staff &amp; Other Students Animals </a:t>
          </a:r>
          <a:endParaRPr lang="en-AU" sz="1400" b="0" i="1" dirty="0">
            <a:solidFill>
              <a:schemeClr val="tx1"/>
            </a:solidFill>
            <a:latin typeface="Calibri" pitchFamily="34" charset="0"/>
            <a:cs typeface="Calibri" pitchFamily="34" charset="0"/>
          </a:endParaRPr>
        </a:p>
      </dgm:t>
    </dgm:pt>
    <dgm:pt modelId="{4F8B9FEC-8CCA-4B95-BCA6-398E49338C28}" type="parTrans" cxnId="{F5E39007-4830-4ACD-A90B-088369F8ACF8}">
      <dgm:prSet/>
      <dgm:spPr/>
      <dgm:t>
        <a:bodyPr/>
        <a:lstStyle/>
        <a:p>
          <a:endParaRPr lang="en-AU" dirty="0"/>
        </a:p>
      </dgm:t>
    </dgm:pt>
    <dgm:pt modelId="{7A916C6B-F9A2-41DC-B12C-97148E87E8F0}" type="sibTrans" cxnId="{F5E39007-4830-4ACD-A90B-088369F8ACF8}">
      <dgm:prSet/>
      <dgm:spPr/>
      <dgm:t>
        <a:bodyPr/>
        <a:lstStyle/>
        <a:p>
          <a:endParaRPr lang="en-AU"/>
        </a:p>
      </dgm:t>
    </dgm:pt>
    <dgm:pt modelId="{526CC9A0-CEE5-4CD6-8EF0-943744471DA7}" type="pres">
      <dgm:prSet presAssocID="{25D80385-52C3-480A-856C-0718C73F977E}" presName="cycle" presStyleCnt="0">
        <dgm:presLayoutVars>
          <dgm:chMax val="1"/>
          <dgm:dir/>
          <dgm:animLvl val="ctr"/>
          <dgm:resizeHandles val="exact"/>
        </dgm:presLayoutVars>
      </dgm:prSet>
      <dgm:spPr/>
      <dgm:t>
        <a:bodyPr/>
        <a:lstStyle/>
        <a:p>
          <a:endParaRPr lang="en-AU"/>
        </a:p>
      </dgm:t>
    </dgm:pt>
    <dgm:pt modelId="{17DB6950-B357-4619-B781-95CE29786E12}" type="pres">
      <dgm:prSet presAssocID="{9E0FFB9D-472B-4297-9197-93A09F14F0D8}" presName="centerShape" presStyleLbl="node0" presStyleIdx="0" presStyleCnt="1" custScaleX="107110" custScaleY="113060"/>
      <dgm:spPr>
        <a:prstGeom prst="rect">
          <a:avLst/>
        </a:prstGeom>
      </dgm:spPr>
      <dgm:t>
        <a:bodyPr/>
        <a:lstStyle/>
        <a:p>
          <a:endParaRPr lang="en-AU"/>
        </a:p>
      </dgm:t>
    </dgm:pt>
    <dgm:pt modelId="{56B42FCD-484C-4A39-9285-90F4CD98C04F}" type="pres">
      <dgm:prSet presAssocID="{5F8678E7-E9C4-4D79-838C-A0FFE3E8F38C}" presName="Name9" presStyleLbl="parChTrans1D2" presStyleIdx="0" presStyleCnt="4"/>
      <dgm:spPr/>
      <dgm:t>
        <a:bodyPr/>
        <a:lstStyle/>
        <a:p>
          <a:endParaRPr lang="en-AU"/>
        </a:p>
      </dgm:t>
    </dgm:pt>
    <dgm:pt modelId="{4F5897DF-9C7A-44AD-B9CA-EDC25DCE639B}" type="pres">
      <dgm:prSet presAssocID="{5F8678E7-E9C4-4D79-838C-A0FFE3E8F38C}" presName="connTx" presStyleLbl="parChTrans1D2" presStyleIdx="0" presStyleCnt="4"/>
      <dgm:spPr/>
      <dgm:t>
        <a:bodyPr/>
        <a:lstStyle/>
        <a:p>
          <a:endParaRPr lang="en-AU"/>
        </a:p>
      </dgm:t>
    </dgm:pt>
    <dgm:pt modelId="{7C6138B1-1021-4A59-B832-7E39DC190E8E}" type="pres">
      <dgm:prSet presAssocID="{B6EA6C5B-3BF3-4E01-98B4-161B2C16EA9B}" presName="node" presStyleLbl="node1" presStyleIdx="0" presStyleCnt="4">
        <dgm:presLayoutVars>
          <dgm:bulletEnabled val="1"/>
        </dgm:presLayoutVars>
      </dgm:prSet>
      <dgm:spPr>
        <a:prstGeom prst="rect">
          <a:avLst/>
        </a:prstGeom>
      </dgm:spPr>
      <dgm:t>
        <a:bodyPr/>
        <a:lstStyle/>
        <a:p>
          <a:endParaRPr lang="en-AU"/>
        </a:p>
      </dgm:t>
    </dgm:pt>
    <dgm:pt modelId="{20E0F6A0-F4B2-4A99-A785-9DC02C794578}" type="pres">
      <dgm:prSet presAssocID="{D474A73E-0F7D-4BE9-B5E7-A5D24E1476A8}" presName="Name9" presStyleLbl="parChTrans1D2" presStyleIdx="1" presStyleCnt="4"/>
      <dgm:spPr/>
      <dgm:t>
        <a:bodyPr/>
        <a:lstStyle/>
        <a:p>
          <a:endParaRPr lang="en-AU"/>
        </a:p>
      </dgm:t>
    </dgm:pt>
    <dgm:pt modelId="{DB4F3180-0CE6-45D8-AD66-C3CE23CE9801}" type="pres">
      <dgm:prSet presAssocID="{D474A73E-0F7D-4BE9-B5E7-A5D24E1476A8}" presName="connTx" presStyleLbl="parChTrans1D2" presStyleIdx="1" presStyleCnt="4"/>
      <dgm:spPr/>
      <dgm:t>
        <a:bodyPr/>
        <a:lstStyle/>
        <a:p>
          <a:endParaRPr lang="en-AU"/>
        </a:p>
      </dgm:t>
    </dgm:pt>
    <dgm:pt modelId="{86E04A4E-2E37-4C48-9082-5667F0D308BA}" type="pres">
      <dgm:prSet presAssocID="{BDAD3F0B-25E3-42E1-BA6B-1BFB29F22DAC}" presName="node" presStyleLbl="node1" presStyleIdx="1" presStyleCnt="4">
        <dgm:presLayoutVars>
          <dgm:bulletEnabled val="1"/>
        </dgm:presLayoutVars>
      </dgm:prSet>
      <dgm:spPr>
        <a:prstGeom prst="rect">
          <a:avLst/>
        </a:prstGeom>
      </dgm:spPr>
      <dgm:t>
        <a:bodyPr/>
        <a:lstStyle/>
        <a:p>
          <a:endParaRPr lang="en-AU"/>
        </a:p>
      </dgm:t>
    </dgm:pt>
    <dgm:pt modelId="{334EDB4C-EEE3-4695-BEBB-83716D063896}" type="pres">
      <dgm:prSet presAssocID="{6ED65CAE-4341-4034-9A54-880385064C4B}" presName="Name9" presStyleLbl="parChTrans1D2" presStyleIdx="2" presStyleCnt="4"/>
      <dgm:spPr/>
      <dgm:t>
        <a:bodyPr/>
        <a:lstStyle/>
        <a:p>
          <a:endParaRPr lang="en-AU"/>
        </a:p>
      </dgm:t>
    </dgm:pt>
    <dgm:pt modelId="{038B22D6-B5A1-497A-B0AC-D2CF91BFB102}" type="pres">
      <dgm:prSet presAssocID="{6ED65CAE-4341-4034-9A54-880385064C4B}" presName="connTx" presStyleLbl="parChTrans1D2" presStyleIdx="2" presStyleCnt="4"/>
      <dgm:spPr/>
      <dgm:t>
        <a:bodyPr/>
        <a:lstStyle/>
        <a:p>
          <a:endParaRPr lang="en-AU"/>
        </a:p>
      </dgm:t>
    </dgm:pt>
    <dgm:pt modelId="{37E5AD11-BCED-452F-92D5-707D2D425F89}" type="pres">
      <dgm:prSet presAssocID="{DD6012F3-382A-4D5A-B4DF-C7E86D7838FA}" presName="node" presStyleLbl="node1" presStyleIdx="2" presStyleCnt="4" custScaleX="116563">
        <dgm:presLayoutVars>
          <dgm:bulletEnabled val="1"/>
        </dgm:presLayoutVars>
      </dgm:prSet>
      <dgm:spPr>
        <a:prstGeom prst="rect">
          <a:avLst/>
        </a:prstGeom>
      </dgm:spPr>
      <dgm:t>
        <a:bodyPr/>
        <a:lstStyle/>
        <a:p>
          <a:endParaRPr lang="en-AU"/>
        </a:p>
      </dgm:t>
    </dgm:pt>
    <dgm:pt modelId="{B7D6791A-4241-4AD0-8DB9-FEC6581EE20C}" type="pres">
      <dgm:prSet presAssocID="{4F8B9FEC-8CCA-4B95-BCA6-398E49338C28}" presName="Name9" presStyleLbl="parChTrans1D2" presStyleIdx="3" presStyleCnt="4"/>
      <dgm:spPr/>
      <dgm:t>
        <a:bodyPr/>
        <a:lstStyle/>
        <a:p>
          <a:endParaRPr lang="en-AU"/>
        </a:p>
      </dgm:t>
    </dgm:pt>
    <dgm:pt modelId="{87A27D4E-DED5-4DA1-8588-9516384EDD0B}" type="pres">
      <dgm:prSet presAssocID="{4F8B9FEC-8CCA-4B95-BCA6-398E49338C28}" presName="connTx" presStyleLbl="parChTrans1D2" presStyleIdx="3" presStyleCnt="4"/>
      <dgm:spPr/>
      <dgm:t>
        <a:bodyPr/>
        <a:lstStyle/>
        <a:p>
          <a:endParaRPr lang="en-AU"/>
        </a:p>
      </dgm:t>
    </dgm:pt>
    <dgm:pt modelId="{A9C1AB5C-0457-48D6-85CC-5D2C31ED35E3}" type="pres">
      <dgm:prSet presAssocID="{D9751822-1E55-44C8-AA04-91D2D291FFC4}" presName="node" presStyleLbl="node1" presStyleIdx="3" presStyleCnt="4">
        <dgm:presLayoutVars>
          <dgm:bulletEnabled val="1"/>
        </dgm:presLayoutVars>
      </dgm:prSet>
      <dgm:spPr>
        <a:prstGeom prst="rect">
          <a:avLst/>
        </a:prstGeom>
      </dgm:spPr>
      <dgm:t>
        <a:bodyPr/>
        <a:lstStyle/>
        <a:p>
          <a:endParaRPr lang="en-AU"/>
        </a:p>
      </dgm:t>
    </dgm:pt>
  </dgm:ptLst>
  <dgm:cxnLst>
    <dgm:cxn modelId="{F5E39007-4830-4ACD-A90B-088369F8ACF8}" srcId="{9E0FFB9D-472B-4297-9197-93A09F14F0D8}" destId="{D9751822-1E55-44C8-AA04-91D2D291FFC4}" srcOrd="3" destOrd="0" parTransId="{4F8B9FEC-8CCA-4B95-BCA6-398E49338C28}" sibTransId="{7A916C6B-F9A2-41DC-B12C-97148E87E8F0}"/>
    <dgm:cxn modelId="{53F6A33A-9975-4DF2-870B-E97AEEB9DAD0}" srcId="{25D80385-52C3-480A-856C-0718C73F977E}" destId="{9E0FFB9D-472B-4297-9197-93A09F14F0D8}" srcOrd="0" destOrd="0" parTransId="{E23B71F0-7879-4A83-91B2-BB1868BE6BEB}" sibTransId="{437F09B9-3CC5-4409-9281-6CB75C39AFA1}"/>
    <dgm:cxn modelId="{676D6AE0-FA4A-4774-84EB-AA5076E05FAA}" type="presOf" srcId="{BDAD3F0B-25E3-42E1-BA6B-1BFB29F22DAC}" destId="{86E04A4E-2E37-4C48-9082-5667F0D308BA}" srcOrd="0" destOrd="0" presId="urn:microsoft.com/office/officeart/2005/8/layout/radial1"/>
    <dgm:cxn modelId="{DA654445-8C83-4D6B-B962-0DD058D1EB7F}" type="presOf" srcId="{4F8B9FEC-8CCA-4B95-BCA6-398E49338C28}" destId="{87A27D4E-DED5-4DA1-8588-9516384EDD0B}" srcOrd="1" destOrd="0" presId="urn:microsoft.com/office/officeart/2005/8/layout/radial1"/>
    <dgm:cxn modelId="{72358F8D-1544-4313-A977-AD76CC2FBE1E}" type="presOf" srcId="{5F8678E7-E9C4-4D79-838C-A0FFE3E8F38C}" destId="{4F5897DF-9C7A-44AD-B9CA-EDC25DCE639B}" srcOrd="1" destOrd="0" presId="urn:microsoft.com/office/officeart/2005/8/layout/radial1"/>
    <dgm:cxn modelId="{45D38F35-21BD-4B45-BBE7-1BDD9A6C0D43}" type="presOf" srcId="{B6EA6C5B-3BF3-4E01-98B4-161B2C16EA9B}" destId="{7C6138B1-1021-4A59-B832-7E39DC190E8E}" srcOrd="0" destOrd="0" presId="urn:microsoft.com/office/officeart/2005/8/layout/radial1"/>
    <dgm:cxn modelId="{161E5E32-C505-4566-99F0-9C3C33A1A5C3}" srcId="{9E0FFB9D-472B-4297-9197-93A09F14F0D8}" destId="{BDAD3F0B-25E3-42E1-BA6B-1BFB29F22DAC}" srcOrd="1" destOrd="0" parTransId="{D474A73E-0F7D-4BE9-B5E7-A5D24E1476A8}" sibTransId="{2D08A024-B6B2-4259-9556-8BF55FAE0091}"/>
    <dgm:cxn modelId="{51B390C7-9290-4E43-B24B-4D1926408023}" type="presOf" srcId="{D9751822-1E55-44C8-AA04-91D2D291FFC4}" destId="{A9C1AB5C-0457-48D6-85CC-5D2C31ED35E3}" srcOrd="0" destOrd="0" presId="urn:microsoft.com/office/officeart/2005/8/layout/radial1"/>
    <dgm:cxn modelId="{AEDE3CD8-9C81-4BEF-9273-6353B3BA71DB}" type="presOf" srcId="{4F8B9FEC-8CCA-4B95-BCA6-398E49338C28}" destId="{B7D6791A-4241-4AD0-8DB9-FEC6581EE20C}" srcOrd="0" destOrd="0" presId="urn:microsoft.com/office/officeart/2005/8/layout/radial1"/>
    <dgm:cxn modelId="{9C4A7403-054D-44CF-A628-20F4F57DED22}" srcId="{9E0FFB9D-472B-4297-9197-93A09F14F0D8}" destId="{B6EA6C5B-3BF3-4E01-98B4-161B2C16EA9B}" srcOrd="0" destOrd="0" parTransId="{5F8678E7-E9C4-4D79-838C-A0FFE3E8F38C}" sibTransId="{BFBF85FF-CB77-458F-AF9D-FD7C883FA463}"/>
    <dgm:cxn modelId="{A7F93E3C-B30A-4298-A029-348B74505CF9}" type="presOf" srcId="{DD6012F3-382A-4D5A-B4DF-C7E86D7838FA}" destId="{37E5AD11-BCED-452F-92D5-707D2D425F89}" srcOrd="0" destOrd="0" presId="urn:microsoft.com/office/officeart/2005/8/layout/radial1"/>
    <dgm:cxn modelId="{A197D136-7153-424F-B0D3-55C3843E9641}" type="presOf" srcId="{5F8678E7-E9C4-4D79-838C-A0FFE3E8F38C}" destId="{56B42FCD-484C-4A39-9285-90F4CD98C04F}" srcOrd="0" destOrd="0" presId="urn:microsoft.com/office/officeart/2005/8/layout/radial1"/>
    <dgm:cxn modelId="{540AE3FD-FD9E-4306-973E-A9458CEC0171}" type="presOf" srcId="{D474A73E-0F7D-4BE9-B5E7-A5D24E1476A8}" destId="{20E0F6A0-F4B2-4A99-A785-9DC02C794578}" srcOrd="0" destOrd="0" presId="urn:microsoft.com/office/officeart/2005/8/layout/radial1"/>
    <dgm:cxn modelId="{BB772128-442C-4BFA-B669-41EB1031ECCB}" type="presOf" srcId="{25D80385-52C3-480A-856C-0718C73F977E}" destId="{526CC9A0-CEE5-4CD6-8EF0-943744471DA7}" srcOrd="0" destOrd="0" presId="urn:microsoft.com/office/officeart/2005/8/layout/radial1"/>
    <dgm:cxn modelId="{C63DE699-1269-41D6-B4AA-5AF941FCF70B}" srcId="{9E0FFB9D-472B-4297-9197-93A09F14F0D8}" destId="{DD6012F3-382A-4D5A-B4DF-C7E86D7838FA}" srcOrd="2" destOrd="0" parTransId="{6ED65CAE-4341-4034-9A54-880385064C4B}" sibTransId="{AA83BF87-1ABF-4769-9E46-A89AC3F83BBD}"/>
    <dgm:cxn modelId="{38490DAE-0760-471A-A532-BFB58E8D887F}" type="presOf" srcId="{D474A73E-0F7D-4BE9-B5E7-A5D24E1476A8}" destId="{DB4F3180-0CE6-45D8-AD66-C3CE23CE9801}" srcOrd="1" destOrd="0" presId="urn:microsoft.com/office/officeart/2005/8/layout/radial1"/>
    <dgm:cxn modelId="{0EA25438-57A5-4993-9A14-E02924428548}" type="presOf" srcId="{6ED65CAE-4341-4034-9A54-880385064C4B}" destId="{334EDB4C-EEE3-4695-BEBB-83716D063896}" srcOrd="0" destOrd="0" presId="urn:microsoft.com/office/officeart/2005/8/layout/radial1"/>
    <dgm:cxn modelId="{3B03BDBE-29E8-4915-915E-90C80D9DC7DB}" type="presOf" srcId="{6ED65CAE-4341-4034-9A54-880385064C4B}" destId="{038B22D6-B5A1-497A-B0AC-D2CF91BFB102}" srcOrd="1" destOrd="0" presId="urn:microsoft.com/office/officeart/2005/8/layout/radial1"/>
    <dgm:cxn modelId="{BB0701DC-056E-4D85-BCA5-DBD91D199C69}" type="presOf" srcId="{9E0FFB9D-472B-4297-9197-93A09F14F0D8}" destId="{17DB6950-B357-4619-B781-95CE29786E12}" srcOrd="0" destOrd="0" presId="urn:microsoft.com/office/officeart/2005/8/layout/radial1"/>
    <dgm:cxn modelId="{131DA85A-277D-4FCA-8C2C-E76014D7DC7C}" type="presParOf" srcId="{526CC9A0-CEE5-4CD6-8EF0-943744471DA7}" destId="{17DB6950-B357-4619-B781-95CE29786E12}" srcOrd="0" destOrd="0" presId="urn:microsoft.com/office/officeart/2005/8/layout/radial1"/>
    <dgm:cxn modelId="{BF411A04-40B5-4347-97DC-9E79E8DCBD26}" type="presParOf" srcId="{526CC9A0-CEE5-4CD6-8EF0-943744471DA7}" destId="{56B42FCD-484C-4A39-9285-90F4CD98C04F}" srcOrd="1" destOrd="0" presId="urn:microsoft.com/office/officeart/2005/8/layout/radial1"/>
    <dgm:cxn modelId="{B85B95DD-F156-4125-BF2A-462339BD94D0}" type="presParOf" srcId="{56B42FCD-484C-4A39-9285-90F4CD98C04F}" destId="{4F5897DF-9C7A-44AD-B9CA-EDC25DCE639B}" srcOrd="0" destOrd="0" presId="urn:microsoft.com/office/officeart/2005/8/layout/radial1"/>
    <dgm:cxn modelId="{5CD275A6-968B-4CA2-9678-0952D2B330BF}" type="presParOf" srcId="{526CC9A0-CEE5-4CD6-8EF0-943744471DA7}" destId="{7C6138B1-1021-4A59-B832-7E39DC190E8E}" srcOrd="2" destOrd="0" presId="urn:microsoft.com/office/officeart/2005/8/layout/radial1"/>
    <dgm:cxn modelId="{2BC307DE-D2F2-4D73-893D-C23FF373C3EA}" type="presParOf" srcId="{526CC9A0-CEE5-4CD6-8EF0-943744471DA7}" destId="{20E0F6A0-F4B2-4A99-A785-9DC02C794578}" srcOrd="3" destOrd="0" presId="urn:microsoft.com/office/officeart/2005/8/layout/radial1"/>
    <dgm:cxn modelId="{7C7884E8-86B9-4E68-A355-B64560ED6E4F}" type="presParOf" srcId="{20E0F6A0-F4B2-4A99-A785-9DC02C794578}" destId="{DB4F3180-0CE6-45D8-AD66-C3CE23CE9801}" srcOrd="0" destOrd="0" presId="urn:microsoft.com/office/officeart/2005/8/layout/radial1"/>
    <dgm:cxn modelId="{AB0CF39F-4212-4941-B185-46FD25D35999}" type="presParOf" srcId="{526CC9A0-CEE5-4CD6-8EF0-943744471DA7}" destId="{86E04A4E-2E37-4C48-9082-5667F0D308BA}" srcOrd="4" destOrd="0" presId="urn:microsoft.com/office/officeart/2005/8/layout/radial1"/>
    <dgm:cxn modelId="{84A1ADA4-6201-49EF-A93D-3059C9896415}" type="presParOf" srcId="{526CC9A0-CEE5-4CD6-8EF0-943744471DA7}" destId="{334EDB4C-EEE3-4695-BEBB-83716D063896}" srcOrd="5" destOrd="0" presId="urn:microsoft.com/office/officeart/2005/8/layout/radial1"/>
    <dgm:cxn modelId="{A94C0C74-4624-4640-8FFE-ABFDBCDC3262}" type="presParOf" srcId="{334EDB4C-EEE3-4695-BEBB-83716D063896}" destId="{038B22D6-B5A1-497A-B0AC-D2CF91BFB102}" srcOrd="0" destOrd="0" presId="urn:microsoft.com/office/officeart/2005/8/layout/radial1"/>
    <dgm:cxn modelId="{8E62DD98-668E-4BC0-9596-8CD7A557454A}" type="presParOf" srcId="{526CC9A0-CEE5-4CD6-8EF0-943744471DA7}" destId="{37E5AD11-BCED-452F-92D5-707D2D425F89}" srcOrd="6" destOrd="0" presId="urn:microsoft.com/office/officeart/2005/8/layout/radial1"/>
    <dgm:cxn modelId="{BC090025-2EA0-440A-A92B-766CFFD92792}" type="presParOf" srcId="{526CC9A0-CEE5-4CD6-8EF0-943744471DA7}" destId="{B7D6791A-4241-4AD0-8DB9-FEC6581EE20C}" srcOrd="7" destOrd="0" presId="urn:microsoft.com/office/officeart/2005/8/layout/radial1"/>
    <dgm:cxn modelId="{F584C510-6655-41E3-85D7-09663AE5C21D}" type="presParOf" srcId="{B7D6791A-4241-4AD0-8DB9-FEC6581EE20C}" destId="{87A27D4E-DED5-4DA1-8588-9516384EDD0B}" srcOrd="0" destOrd="0" presId="urn:microsoft.com/office/officeart/2005/8/layout/radial1"/>
    <dgm:cxn modelId="{A69D60DA-022E-47DC-9F0B-1DA9FAABE7B7}" type="presParOf" srcId="{526CC9A0-CEE5-4CD6-8EF0-943744471DA7}" destId="{A9C1AB5C-0457-48D6-85CC-5D2C31ED35E3}"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5D80385-52C3-480A-856C-0718C73F977E}"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AU"/>
        </a:p>
      </dgm:t>
    </dgm:pt>
    <dgm:pt modelId="{9E0FFB9D-472B-4297-9197-93A09F14F0D8}">
      <dgm:prSet phldrT="[Text]" custT="1"/>
      <dgm:spPr>
        <a:solidFill>
          <a:schemeClr val="bg2">
            <a:lumMod val="50000"/>
          </a:schemeClr>
        </a:solidFill>
        <a:ln>
          <a:solidFill>
            <a:schemeClr val="tx2">
              <a:lumMod val="60000"/>
              <a:lumOff val="40000"/>
            </a:schemeClr>
          </a:solidFill>
        </a:ln>
      </dgm:spPr>
      <dgm:t>
        <a:bodyPr/>
        <a:lstStyle/>
        <a:p>
          <a:r>
            <a:rPr lang="en-AU" sz="1200" b="1" i="0" dirty="0" smtClean="0">
              <a:solidFill>
                <a:schemeClr val="bg1"/>
              </a:solidFill>
              <a:latin typeface="Calibri" pitchFamily="34" charset="0"/>
              <a:cs typeface="Calibri" pitchFamily="34" charset="0"/>
            </a:rPr>
            <a:t>STUDENT</a:t>
          </a:r>
          <a:endParaRPr lang="en-AU" sz="1200" b="1" i="0" dirty="0">
            <a:solidFill>
              <a:schemeClr val="bg1"/>
            </a:solidFill>
            <a:latin typeface="Calibri" pitchFamily="34" charset="0"/>
            <a:cs typeface="Calibri" pitchFamily="34" charset="0"/>
          </a:endParaRPr>
        </a:p>
      </dgm:t>
    </dgm:pt>
    <dgm:pt modelId="{E23B71F0-7879-4A83-91B2-BB1868BE6BEB}" type="parTrans" cxnId="{53F6A33A-9975-4DF2-870B-E97AEEB9DAD0}">
      <dgm:prSet/>
      <dgm:spPr/>
      <dgm:t>
        <a:bodyPr/>
        <a:lstStyle/>
        <a:p>
          <a:endParaRPr lang="en-AU" sz="1200"/>
        </a:p>
      </dgm:t>
    </dgm:pt>
    <dgm:pt modelId="{437F09B9-3CC5-4409-9281-6CB75C39AFA1}" type="sibTrans" cxnId="{53F6A33A-9975-4DF2-870B-E97AEEB9DAD0}">
      <dgm:prSet/>
      <dgm:spPr/>
      <dgm:t>
        <a:bodyPr/>
        <a:lstStyle/>
        <a:p>
          <a:endParaRPr lang="en-AU" sz="1200"/>
        </a:p>
      </dgm:t>
    </dgm:pt>
    <dgm:pt modelId="{B6EA6C5B-3BF3-4E01-98B4-161B2C16EA9B}">
      <dgm:prSet phldrT="[Text]" custT="1"/>
      <dgm:spPr>
        <a:solidFill>
          <a:srgbClr val="FFFF00"/>
        </a:solid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SOFTWARE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Protocols &amp; Procedures</a:t>
          </a:r>
        </a:p>
        <a:p>
          <a:r>
            <a:rPr lang="en-AU" sz="1200" b="0" i="1" dirty="0" smtClean="0">
              <a:solidFill>
                <a:srgbClr val="FC0006"/>
              </a:solidFill>
              <a:latin typeface="Calibri" pitchFamily="34" charset="0"/>
              <a:cs typeface="Calibri" pitchFamily="34" charset="0"/>
              <a:sym typeface="Wingdings" pitchFamily="2" charset="2"/>
            </a:rPr>
            <a:t>“Education”</a:t>
          </a:r>
          <a:endParaRPr lang="en-AU" sz="1200" b="0" i="1" dirty="0">
            <a:solidFill>
              <a:srgbClr val="FC0006"/>
            </a:solidFill>
            <a:latin typeface="Calibri" pitchFamily="34" charset="0"/>
            <a:cs typeface="Calibri" pitchFamily="34" charset="0"/>
          </a:endParaRPr>
        </a:p>
      </dgm:t>
    </dgm:pt>
    <dgm:pt modelId="{5F8678E7-E9C4-4D79-838C-A0FFE3E8F38C}" type="parTrans" cxnId="{9C4A7403-054D-44CF-A628-20F4F57DED22}">
      <dgm:prSet custT="1"/>
      <dgm:spPr/>
      <dgm:t>
        <a:bodyPr/>
        <a:lstStyle/>
        <a:p>
          <a:endParaRPr lang="en-AU" sz="1200" dirty="0"/>
        </a:p>
      </dgm:t>
    </dgm:pt>
    <dgm:pt modelId="{BFBF85FF-CB77-458F-AF9D-FD7C883FA463}" type="sibTrans" cxnId="{9C4A7403-054D-44CF-A628-20F4F57DED22}">
      <dgm:prSet/>
      <dgm:spPr/>
      <dgm:t>
        <a:bodyPr/>
        <a:lstStyle/>
        <a:p>
          <a:endParaRPr lang="en-AU" sz="1200"/>
        </a:p>
      </dgm:t>
    </dgm:pt>
    <dgm:pt modelId="{BDAD3F0B-25E3-42E1-BA6B-1BFB29F22DAC}">
      <dgm:prSet phldrT="[Text]" custT="1"/>
      <dgm:spPr>
        <a:no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HARDWARE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Facilities Equipment</a:t>
          </a:r>
          <a:endParaRPr lang="en-AU" sz="1200" b="0" i="1" dirty="0">
            <a:solidFill>
              <a:schemeClr val="tx1"/>
            </a:solidFill>
            <a:latin typeface="Calibri" pitchFamily="34" charset="0"/>
            <a:cs typeface="Calibri" pitchFamily="34" charset="0"/>
          </a:endParaRPr>
        </a:p>
      </dgm:t>
    </dgm:pt>
    <dgm:pt modelId="{D474A73E-0F7D-4BE9-B5E7-A5D24E1476A8}" type="parTrans" cxnId="{161E5E32-C505-4566-99F0-9C3C33A1A5C3}">
      <dgm:prSet custT="1"/>
      <dgm:spPr/>
      <dgm:t>
        <a:bodyPr/>
        <a:lstStyle/>
        <a:p>
          <a:endParaRPr lang="en-AU" sz="1200" dirty="0"/>
        </a:p>
      </dgm:t>
    </dgm:pt>
    <dgm:pt modelId="{2D08A024-B6B2-4259-9556-8BF55FAE0091}" type="sibTrans" cxnId="{161E5E32-C505-4566-99F0-9C3C33A1A5C3}">
      <dgm:prSet/>
      <dgm:spPr/>
      <dgm:t>
        <a:bodyPr/>
        <a:lstStyle/>
        <a:p>
          <a:endParaRPr lang="en-AU" sz="1200"/>
        </a:p>
      </dgm:t>
    </dgm:pt>
    <dgm:pt modelId="{DD6012F3-382A-4D5A-B4DF-C7E86D7838FA}">
      <dgm:prSet phldrT="[Text]" custT="1"/>
      <dgm:spPr>
        <a:noFill/>
        <a:ln>
          <a:solidFill>
            <a:schemeClr val="tx2">
              <a:lumMod val="60000"/>
              <a:lumOff val="40000"/>
            </a:schemeClr>
          </a:solidFill>
        </a:ln>
      </dgm:spPr>
      <dgm:t>
        <a:bodyPr/>
        <a:lstStyle/>
        <a:p>
          <a:r>
            <a:rPr lang="en-AU" sz="1100" b="1" i="1" dirty="0" smtClean="0">
              <a:solidFill>
                <a:schemeClr val="tx1"/>
              </a:solidFill>
              <a:latin typeface="Calibri" pitchFamily="34" charset="0"/>
              <a:cs typeface="Calibri" pitchFamily="34" charset="0"/>
            </a:rPr>
            <a:t>ENVIRONMENT</a:t>
          </a:r>
          <a:r>
            <a:rPr lang="en-AU" sz="1200" b="1" i="1" dirty="0" smtClean="0">
              <a:solidFill>
                <a:schemeClr val="tx1"/>
              </a:solidFill>
              <a:latin typeface="Calibri" pitchFamily="34" charset="0"/>
              <a:cs typeface="Calibri" pitchFamily="34" charset="0"/>
            </a:rPr>
            <a:t>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Location</a:t>
          </a:r>
          <a:endParaRPr lang="en-AU" sz="1200" b="0" i="1" dirty="0">
            <a:solidFill>
              <a:schemeClr val="tx1"/>
            </a:solidFill>
            <a:latin typeface="Calibri" pitchFamily="34" charset="0"/>
            <a:cs typeface="Calibri" pitchFamily="34" charset="0"/>
          </a:endParaRPr>
        </a:p>
      </dgm:t>
    </dgm:pt>
    <dgm:pt modelId="{6ED65CAE-4341-4034-9A54-880385064C4B}" type="parTrans" cxnId="{C63DE699-1269-41D6-B4AA-5AF941FCF70B}">
      <dgm:prSet custT="1"/>
      <dgm:spPr/>
      <dgm:t>
        <a:bodyPr/>
        <a:lstStyle/>
        <a:p>
          <a:endParaRPr lang="en-AU" sz="1200" dirty="0"/>
        </a:p>
      </dgm:t>
    </dgm:pt>
    <dgm:pt modelId="{AA83BF87-1ABF-4769-9E46-A89AC3F83BBD}" type="sibTrans" cxnId="{C63DE699-1269-41D6-B4AA-5AF941FCF70B}">
      <dgm:prSet/>
      <dgm:spPr/>
      <dgm:t>
        <a:bodyPr/>
        <a:lstStyle/>
        <a:p>
          <a:endParaRPr lang="en-AU" sz="1200"/>
        </a:p>
      </dgm:t>
    </dgm:pt>
    <dgm:pt modelId="{D9751822-1E55-44C8-AA04-91D2D291FFC4}">
      <dgm:prSet phldrT="[Text]" custT="1"/>
      <dgm:spPr>
        <a:solidFill>
          <a:srgbClr val="92D050"/>
        </a:solid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LIVE 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Staff &amp; Other Students </a:t>
          </a:r>
          <a:r>
            <a:rPr lang="en-AU" sz="1200" b="0" i="1" dirty="0" smtClean="0">
              <a:solidFill>
                <a:srgbClr val="FF0000"/>
              </a:solidFill>
              <a:latin typeface="Calibri" pitchFamily="34" charset="0"/>
              <a:cs typeface="Calibri" pitchFamily="34" charset="0"/>
              <a:sym typeface="Wingdings" pitchFamily="2" charset="2"/>
            </a:rPr>
            <a:t>Animals </a:t>
          </a:r>
          <a:endParaRPr lang="en-AU" sz="1200" b="0" i="1" dirty="0">
            <a:solidFill>
              <a:srgbClr val="FF0000"/>
            </a:solidFill>
            <a:latin typeface="Calibri" pitchFamily="34" charset="0"/>
            <a:cs typeface="Calibri" pitchFamily="34" charset="0"/>
          </a:endParaRPr>
        </a:p>
      </dgm:t>
    </dgm:pt>
    <dgm:pt modelId="{4F8B9FEC-8CCA-4B95-BCA6-398E49338C28}" type="parTrans" cxnId="{F5E39007-4830-4ACD-A90B-088369F8ACF8}">
      <dgm:prSet custT="1"/>
      <dgm:spPr/>
      <dgm:t>
        <a:bodyPr/>
        <a:lstStyle/>
        <a:p>
          <a:endParaRPr lang="en-AU" sz="1200" dirty="0"/>
        </a:p>
      </dgm:t>
    </dgm:pt>
    <dgm:pt modelId="{7A916C6B-F9A2-41DC-B12C-97148E87E8F0}" type="sibTrans" cxnId="{F5E39007-4830-4ACD-A90B-088369F8ACF8}">
      <dgm:prSet/>
      <dgm:spPr/>
      <dgm:t>
        <a:bodyPr/>
        <a:lstStyle/>
        <a:p>
          <a:endParaRPr lang="en-AU" sz="1200"/>
        </a:p>
      </dgm:t>
    </dgm:pt>
    <dgm:pt modelId="{526CC9A0-CEE5-4CD6-8EF0-943744471DA7}" type="pres">
      <dgm:prSet presAssocID="{25D80385-52C3-480A-856C-0718C73F977E}" presName="cycle" presStyleCnt="0">
        <dgm:presLayoutVars>
          <dgm:chMax val="1"/>
          <dgm:dir/>
          <dgm:animLvl val="ctr"/>
          <dgm:resizeHandles val="exact"/>
        </dgm:presLayoutVars>
      </dgm:prSet>
      <dgm:spPr/>
      <dgm:t>
        <a:bodyPr/>
        <a:lstStyle/>
        <a:p>
          <a:endParaRPr lang="en-AU"/>
        </a:p>
      </dgm:t>
    </dgm:pt>
    <dgm:pt modelId="{17DB6950-B357-4619-B781-95CE29786E12}" type="pres">
      <dgm:prSet presAssocID="{9E0FFB9D-472B-4297-9197-93A09F14F0D8}" presName="centerShape" presStyleLbl="node0" presStyleIdx="0" presStyleCnt="1" custScaleX="107110" custScaleY="113060"/>
      <dgm:spPr>
        <a:prstGeom prst="rect">
          <a:avLst/>
        </a:prstGeom>
      </dgm:spPr>
      <dgm:t>
        <a:bodyPr/>
        <a:lstStyle/>
        <a:p>
          <a:endParaRPr lang="en-AU"/>
        </a:p>
      </dgm:t>
    </dgm:pt>
    <dgm:pt modelId="{56B42FCD-484C-4A39-9285-90F4CD98C04F}" type="pres">
      <dgm:prSet presAssocID="{5F8678E7-E9C4-4D79-838C-A0FFE3E8F38C}" presName="Name9" presStyleLbl="parChTrans1D2" presStyleIdx="0" presStyleCnt="4"/>
      <dgm:spPr/>
      <dgm:t>
        <a:bodyPr/>
        <a:lstStyle/>
        <a:p>
          <a:endParaRPr lang="en-AU"/>
        </a:p>
      </dgm:t>
    </dgm:pt>
    <dgm:pt modelId="{4F5897DF-9C7A-44AD-B9CA-EDC25DCE639B}" type="pres">
      <dgm:prSet presAssocID="{5F8678E7-E9C4-4D79-838C-A0FFE3E8F38C}" presName="connTx" presStyleLbl="parChTrans1D2" presStyleIdx="0" presStyleCnt="4"/>
      <dgm:spPr/>
      <dgm:t>
        <a:bodyPr/>
        <a:lstStyle/>
        <a:p>
          <a:endParaRPr lang="en-AU"/>
        </a:p>
      </dgm:t>
    </dgm:pt>
    <dgm:pt modelId="{7C6138B1-1021-4A59-B832-7E39DC190E8E}" type="pres">
      <dgm:prSet presAssocID="{B6EA6C5B-3BF3-4E01-98B4-161B2C16EA9B}" presName="node" presStyleLbl="node1" presStyleIdx="0" presStyleCnt="4">
        <dgm:presLayoutVars>
          <dgm:bulletEnabled val="1"/>
        </dgm:presLayoutVars>
      </dgm:prSet>
      <dgm:spPr>
        <a:prstGeom prst="rect">
          <a:avLst/>
        </a:prstGeom>
      </dgm:spPr>
      <dgm:t>
        <a:bodyPr/>
        <a:lstStyle/>
        <a:p>
          <a:endParaRPr lang="en-AU"/>
        </a:p>
      </dgm:t>
    </dgm:pt>
    <dgm:pt modelId="{20E0F6A0-F4B2-4A99-A785-9DC02C794578}" type="pres">
      <dgm:prSet presAssocID="{D474A73E-0F7D-4BE9-B5E7-A5D24E1476A8}" presName="Name9" presStyleLbl="parChTrans1D2" presStyleIdx="1" presStyleCnt="4"/>
      <dgm:spPr/>
      <dgm:t>
        <a:bodyPr/>
        <a:lstStyle/>
        <a:p>
          <a:endParaRPr lang="en-AU"/>
        </a:p>
      </dgm:t>
    </dgm:pt>
    <dgm:pt modelId="{DB4F3180-0CE6-45D8-AD66-C3CE23CE9801}" type="pres">
      <dgm:prSet presAssocID="{D474A73E-0F7D-4BE9-B5E7-A5D24E1476A8}" presName="connTx" presStyleLbl="parChTrans1D2" presStyleIdx="1" presStyleCnt="4"/>
      <dgm:spPr/>
      <dgm:t>
        <a:bodyPr/>
        <a:lstStyle/>
        <a:p>
          <a:endParaRPr lang="en-AU"/>
        </a:p>
      </dgm:t>
    </dgm:pt>
    <dgm:pt modelId="{86E04A4E-2E37-4C48-9082-5667F0D308BA}" type="pres">
      <dgm:prSet presAssocID="{BDAD3F0B-25E3-42E1-BA6B-1BFB29F22DAC}" presName="node" presStyleLbl="node1" presStyleIdx="1" presStyleCnt="4">
        <dgm:presLayoutVars>
          <dgm:bulletEnabled val="1"/>
        </dgm:presLayoutVars>
      </dgm:prSet>
      <dgm:spPr>
        <a:prstGeom prst="rect">
          <a:avLst/>
        </a:prstGeom>
      </dgm:spPr>
      <dgm:t>
        <a:bodyPr/>
        <a:lstStyle/>
        <a:p>
          <a:endParaRPr lang="en-AU"/>
        </a:p>
      </dgm:t>
    </dgm:pt>
    <dgm:pt modelId="{334EDB4C-EEE3-4695-BEBB-83716D063896}" type="pres">
      <dgm:prSet presAssocID="{6ED65CAE-4341-4034-9A54-880385064C4B}" presName="Name9" presStyleLbl="parChTrans1D2" presStyleIdx="2" presStyleCnt="4"/>
      <dgm:spPr/>
      <dgm:t>
        <a:bodyPr/>
        <a:lstStyle/>
        <a:p>
          <a:endParaRPr lang="en-AU"/>
        </a:p>
      </dgm:t>
    </dgm:pt>
    <dgm:pt modelId="{038B22D6-B5A1-497A-B0AC-D2CF91BFB102}" type="pres">
      <dgm:prSet presAssocID="{6ED65CAE-4341-4034-9A54-880385064C4B}" presName="connTx" presStyleLbl="parChTrans1D2" presStyleIdx="2" presStyleCnt="4"/>
      <dgm:spPr/>
      <dgm:t>
        <a:bodyPr/>
        <a:lstStyle/>
        <a:p>
          <a:endParaRPr lang="en-AU"/>
        </a:p>
      </dgm:t>
    </dgm:pt>
    <dgm:pt modelId="{37E5AD11-BCED-452F-92D5-707D2D425F89}" type="pres">
      <dgm:prSet presAssocID="{DD6012F3-382A-4D5A-B4DF-C7E86D7838FA}" presName="node" presStyleLbl="node1" presStyleIdx="2" presStyleCnt="4" custScaleX="116563">
        <dgm:presLayoutVars>
          <dgm:bulletEnabled val="1"/>
        </dgm:presLayoutVars>
      </dgm:prSet>
      <dgm:spPr>
        <a:prstGeom prst="rect">
          <a:avLst/>
        </a:prstGeom>
      </dgm:spPr>
      <dgm:t>
        <a:bodyPr/>
        <a:lstStyle/>
        <a:p>
          <a:endParaRPr lang="en-AU"/>
        </a:p>
      </dgm:t>
    </dgm:pt>
    <dgm:pt modelId="{B7D6791A-4241-4AD0-8DB9-FEC6581EE20C}" type="pres">
      <dgm:prSet presAssocID="{4F8B9FEC-8CCA-4B95-BCA6-398E49338C28}" presName="Name9" presStyleLbl="parChTrans1D2" presStyleIdx="3" presStyleCnt="4"/>
      <dgm:spPr/>
      <dgm:t>
        <a:bodyPr/>
        <a:lstStyle/>
        <a:p>
          <a:endParaRPr lang="en-AU"/>
        </a:p>
      </dgm:t>
    </dgm:pt>
    <dgm:pt modelId="{87A27D4E-DED5-4DA1-8588-9516384EDD0B}" type="pres">
      <dgm:prSet presAssocID="{4F8B9FEC-8CCA-4B95-BCA6-398E49338C28}" presName="connTx" presStyleLbl="parChTrans1D2" presStyleIdx="3" presStyleCnt="4"/>
      <dgm:spPr/>
      <dgm:t>
        <a:bodyPr/>
        <a:lstStyle/>
        <a:p>
          <a:endParaRPr lang="en-AU"/>
        </a:p>
      </dgm:t>
    </dgm:pt>
    <dgm:pt modelId="{A9C1AB5C-0457-48D6-85CC-5D2C31ED35E3}" type="pres">
      <dgm:prSet presAssocID="{D9751822-1E55-44C8-AA04-91D2D291FFC4}" presName="node" presStyleLbl="node1" presStyleIdx="3" presStyleCnt="4">
        <dgm:presLayoutVars>
          <dgm:bulletEnabled val="1"/>
        </dgm:presLayoutVars>
      </dgm:prSet>
      <dgm:spPr>
        <a:prstGeom prst="rect">
          <a:avLst/>
        </a:prstGeom>
      </dgm:spPr>
      <dgm:t>
        <a:bodyPr/>
        <a:lstStyle/>
        <a:p>
          <a:endParaRPr lang="en-AU"/>
        </a:p>
      </dgm:t>
    </dgm:pt>
  </dgm:ptLst>
  <dgm:cxnLst>
    <dgm:cxn modelId="{F5E39007-4830-4ACD-A90B-088369F8ACF8}" srcId="{9E0FFB9D-472B-4297-9197-93A09F14F0D8}" destId="{D9751822-1E55-44C8-AA04-91D2D291FFC4}" srcOrd="3" destOrd="0" parTransId="{4F8B9FEC-8CCA-4B95-BCA6-398E49338C28}" sibTransId="{7A916C6B-F9A2-41DC-B12C-97148E87E8F0}"/>
    <dgm:cxn modelId="{1103CE17-8053-45F8-AB69-52175B17AD20}" type="presOf" srcId="{D474A73E-0F7D-4BE9-B5E7-A5D24E1476A8}" destId="{DB4F3180-0CE6-45D8-AD66-C3CE23CE9801}" srcOrd="1" destOrd="0" presId="urn:microsoft.com/office/officeart/2005/8/layout/radial1"/>
    <dgm:cxn modelId="{590B21B3-8891-423D-BD97-DBEA1DB9FAF4}" type="presOf" srcId="{BDAD3F0B-25E3-42E1-BA6B-1BFB29F22DAC}" destId="{86E04A4E-2E37-4C48-9082-5667F0D308BA}" srcOrd="0" destOrd="0" presId="urn:microsoft.com/office/officeart/2005/8/layout/radial1"/>
    <dgm:cxn modelId="{5D013F62-85CB-47C8-B884-3223F7A3C60F}" type="presOf" srcId="{B6EA6C5B-3BF3-4E01-98B4-161B2C16EA9B}" destId="{7C6138B1-1021-4A59-B832-7E39DC190E8E}" srcOrd="0" destOrd="0" presId="urn:microsoft.com/office/officeart/2005/8/layout/radial1"/>
    <dgm:cxn modelId="{D2381E12-5035-4FED-8C00-A7D1490378C7}" type="presOf" srcId="{D474A73E-0F7D-4BE9-B5E7-A5D24E1476A8}" destId="{20E0F6A0-F4B2-4A99-A785-9DC02C794578}" srcOrd="0" destOrd="0" presId="urn:microsoft.com/office/officeart/2005/8/layout/radial1"/>
    <dgm:cxn modelId="{53F6A33A-9975-4DF2-870B-E97AEEB9DAD0}" srcId="{25D80385-52C3-480A-856C-0718C73F977E}" destId="{9E0FFB9D-472B-4297-9197-93A09F14F0D8}" srcOrd="0" destOrd="0" parTransId="{E23B71F0-7879-4A83-91B2-BB1868BE6BEB}" sibTransId="{437F09B9-3CC5-4409-9281-6CB75C39AFA1}"/>
    <dgm:cxn modelId="{28133364-B55B-401C-92F8-CDF1E07A48E5}" type="presOf" srcId="{6ED65CAE-4341-4034-9A54-880385064C4B}" destId="{334EDB4C-EEE3-4695-BEBB-83716D063896}" srcOrd="0" destOrd="0" presId="urn:microsoft.com/office/officeart/2005/8/layout/radial1"/>
    <dgm:cxn modelId="{67267411-7431-4E7B-B679-6403172817F0}" type="presOf" srcId="{DD6012F3-382A-4D5A-B4DF-C7E86D7838FA}" destId="{37E5AD11-BCED-452F-92D5-707D2D425F89}" srcOrd="0" destOrd="0" presId="urn:microsoft.com/office/officeart/2005/8/layout/radial1"/>
    <dgm:cxn modelId="{224DDCCD-5321-409E-B8F9-C0E2AACE4FD0}" type="presOf" srcId="{4F8B9FEC-8CCA-4B95-BCA6-398E49338C28}" destId="{87A27D4E-DED5-4DA1-8588-9516384EDD0B}" srcOrd="1" destOrd="0" presId="urn:microsoft.com/office/officeart/2005/8/layout/radial1"/>
    <dgm:cxn modelId="{3E2DE919-F61B-4E78-B9DD-1CB39E693EB5}" type="presOf" srcId="{4F8B9FEC-8CCA-4B95-BCA6-398E49338C28}" destId="{B7D6791A-4241-4AD0-8DB9-FEC6581EE20C}" srcOrd="0" destOrd="0" presId="urn:microsoft.com/office/officeart/2005/8/layout/radial1"/>
    <dgm:cxn modelId="{3B62685B-9505-4050-AC4A-4C08515FE4C8}" type="presOf" srcId="{5F8678E7-E9C4-4D79-838C-A0FFE3E8F38C}" destId="{4F5897DF-9C7A-44AD-B9CA-EDC25DCE639B}" srcOrd="1" destOrd="0" presId="urn:microsoft.com/office/officeart/2005/8/layout/radial1"/>
    <dgm:cxn modelId="{CFE0E8D4-92B0-4C03-B103-D636629D9C94}" type="presOf" srcId="{5F8678E7-E9C4-4D79-838C-A0FFE3E8F38C}" destId="{56B42FCD-484C-4A39-9285-90F4CD98C04F}" srcOrd="0" destOrd="0" presId="urn:microsoft.com/office/officeart/2005/8/layout/radial1"/>
    <dgm:cxn modelId="{161E5E32-C505-4566-99F0-9C3C33A1A5C3}" srcId="{9E0FFB9D-472B-4297-9197-93A09F14F0D8}" destId="{BDAD3F0B-25E3-42E1-BA6B-1BFB29F22DAC}" srcOrd="1" destOrd="0" parTransId="{D474A73E-0F7D-4BE9-B5E7-A5D24E1476A8}" sibTransId="{2D08A024-B6B2-4259-9556-8BF55FAE0091}"/>
    <dgm:cxn modelId="{9C4A7403-054D-44CF-A628-20F4F57DED22}" srcId="{9E0FFB9D-472B-4297-9197-93A09F14F0D8}" destId="{B6EA6C5B-3BF3-4E01-98B4-161B2C16EA9B}" srcOrd="0" destOrd="0" parTransId="{5F8678E7-E9C4-4D79-838C-A0FFE3E8F38C}" sibTransId="{BFBF85FF-CB77-458F-AF9D-FD7C883FA463}"/>
    <dgm:cxn modelId="{E531322C-F6F8-463B-9EA2-5C45395BDA00}" type="presOf" srcId="{D9751822-1E55-44C8-AA04-91D2D291FFC4}" destId="{A9C1AB5C-0457-48D6-85CC-5D2C31ED35E3}" srcOrd="0" destOrd="0" presId="urn:microsoft.com/office/officeart/2005/8/layout/radial1"/>
    <dgm:cxn modelId="{BAD9DB62-594D-4AF4-B7F7-F5A8623075E9}" type="presOf" srcId="{25D80385-52C3-480A-856C-0718C73F977E}" destId="{526CC9A0-CEE5-4CD6-8EF0-943744471DA7}" srcOrd="0" destOrd="0" presId="urn:microsoft.com/office/officeart/2005/8/layout/radial1"/>
    <dgm:cxn modelId="{C63DE699-1269-41D6-B4AA-5AF941FCF70B}" srcId="{9E0FFB9D-472B-4297-9197-93A09F14F0D8}" destId="{DD6012F3-382A-4D5A-B4DF-C7E86D7838FA}" srcOrd="2" destOrd="0" parTransId="{6ED65CAE-4341-4034-9A54-880385064C4B}" sibTransId="{AA83BF87-1ABF-4769-9E46-A89AC3F83BBD}"/>
    <dgm:cxn modelId="{B26DE797-EA98-4EE2-91C5-DDD727027600}" type="presOf" srcId="{6ED65CAE-4341-4034-9A54-880385064C4B}" destId="{038B22D6-B5A1-497A-B0AC-D2CF91BFB102}" srcOrd="1" destOrd="0" presId="urn:microsoft.com/office/officeart/2005/8/layout/radial1"/>
    <dgm:cxn modelId="{1EC7055E-8733-4B4D-90D1-B6F0217697D9}" type="presOf" srcId="{9E0FFB9D-472B-4297-9197-93A09F14F0D8}" destId="{17DB6950-B357-4619-B781-95CE29786E12}" srcOrd="0" destOrd="0" presId="urn:microsoft.com/office/officeart/2005/8/layout/radial1"/>
    <dgm:cxn modelId="{D6D77CFA-898D-44BD-9275-EE060F143E7F}" type="presParOf" srcId="{526CC9A0-CEE5-4CD6-8EF0-943744471DA7}" destId="{17DB6950-B357-4619-B781-95CE29786E12}" srcOrd="0" destOrd="0" presId="urn:microsoft.com/office/officeart/2005/8/layout/radial1"/>
    <dgm:cxn modelId="{60E5B7A7-8DD5-45EE-AFB5-8CA298C8803B}" type="presParOf" srcId="{526CC9A0-CEE5-4CD6-8EF0-943744471DA7}" destId="{56B42FCD-484C-4A39-9285-90F4CD98C04F}" srcOrd="1" destOrd="0" presId="urn:microsoft.com/office/officeart/2005/8/layout/radial1"/>
    <dgm:cxn modelId="{F1917FD0-F55F-4E7F-8E30-927171C63282}" type="presParOf" srcId="{56B42FCD-484C-4A39-9285-90F4CD98C04F}" destId="{4F5897DF-9C7A-44AD-B9CA-EDC25DCE639B}" srcOrd="0" destOrd="0" presId="urn:microsoft.com/office/officeart/2005/8/layout/radial1"/>
    <dgm:cxn modelId="{F8D77700-83E0-4995-B161-186BEE94AD91}" type="presParOf" srcId="{526CC9A0-CEE5-4CD6-8EF0-943744471DA7}" destId="{7C6138B1-1021-4A59-B832-7E39DC190E8E}" srcOrd="2" destOrd="0" presId="urn:microsoft.com/office/officeart/2005/8/layout/radial1"/>
    <dgm:cxn modelId="{D0156DA7-9D4B-48B9-A512-5967A0917DBF}" type="presParOf" srcId="{526CC9A0-CEE5-4CD6-8EF0-943744471DA7}" destId="{20E0F6A0-F4B2-4A99-A785-9DC02C794578}" srcOrd="3" destOrd="0" presId="urn:microsoft.com/office/officeart/2005/8/layout/radial1"/>
    <dgm:cxn modelId="{CD356D12-8449-4607-BF9D-F7916129FCE1}" type="presParOf" srcId="{20E0F6A0-F4B2-4A99-A785-9DC02C794578}" destId="{DB4F3180-0CE6-45D8-AD66-C3CE23CE9801}" srcOrd="0" destOrd="0" presId="urn:microsoft.com/office/officeart/2005/8/layout/radial1"/>
    <dgm:cxn modelId="{C282EB36-722B-44E4-B8EE-340A08F1E8AE}" type="presParOf" srcId="{526CC9A0-CEE5-4CD6-8EF0-943744471DA7}" destId="{86E04A4E-2E37-4C48-9082-5667F0D308BA}" srcOrd="4" destOrd="0" presId="urn:microsoft.com/office/officeart/2005/8/layout/radial1"/>
    <dgm:cxn modelId="{E32192E1-FA4B-46A4-B8B2-E0127B1932BF}" type="presParOf" srcId="{526CC9A0-CEE5-4CD6-8EF0-943744471DA7}" destId="{334EDB4C-EEE3-4695-BEBB-83716D063896}" srcOrd="5" destOrd="0" presId="urn:microsoft.com/office/officeart/2005/8/layout/radial1"/>
    <dgm:cxn modelId="{8D049215-71BC-4E0B-9703-5256F86D99CD}" type="presParOf" srcId="{334EDB4C-EEE3-4695-BEBB-83716D063896}" destId="{038B22D6-B5A1-497A-B0AC-D2CF91BFB102}" srcOrd="0" destOrd="0" presId="urn:microsoft.com/office/officeart/2005/8/layout/radial1"/>
    <dgm:cxn modelId="{FEDE1C78-278A-4EA7-A119-B6C0EE305B86}" type="presParOf" srcId="{526CC9A0-CEE5-4CD6-8EF0-943744471DA7}" destId="{37E5AD11-BCED-452F-92D5-707D2D425F89}" srcOrd="6" destOrd="0" presId="urn:microsoft.com/office/officeart/2005/8/layout/radial1"/>
    <dgm:cxn modelId="{0B269AC6-C260-4C61-9A4E-81A8B32A8651}" type="presParOf" srcId="{526CC9A0-CEE5-4CD6-8EF0-943744471DA7}" destId="{B7D6791A-4241-4AD0-8DB9-FEC6581EE20C}" srcOrd="7" destOrd="0" presId="urn:microsoft.com/office/officeart/2005/8/layout/radial1"/>
    <dgm:cxn modelId="{D604B065-9A1D-41FC-9F11-149EF42AF4E2}" type="presParOf" srcId="{B7D6791A-4241-4AD0-8DB9-FEC6581EE20C}" destId="{87A27D4E-DED5-4DA1-8588-9516384EDD0B}" srcOrd="0" destOrd="0" presId="urn:microsoft.com/office/officeart/2005/8/layout/radial1"/>
    <dgm:cxn modelId="{4524291D-FFCD-4F47-94F0-854BCC1DCE46}" type="presParOf" srcId="{526CC9A0-CEE5-4CD6-8EF0-943744471DA7}" destId="{A9C1AB5C-0457-48D6-85CC-5D2C31ED35E3}" srcOrd="8" destOrd="0" presId="urn:microsoft.com/office/officeart/2005/8/layout/radial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5D80385-52C3-480A-856C-0718C73F977E}"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AU"/>
        </a:p>
      </dgm:t>
    </dgm:pt>
    <dgm:pt modelId="{9E0FFB9D-472B-4297-9197-93A09F14F0D8}">
      <dgm:prSet phldrT="[Text]" custT="1"/>
      <dgm:spPr>
        <a:solidFill>
          <a:schemeClr val="bg2">
            <a:lumMod val="50000"/>
          </a:schemeClr>
        </a:solidFill>
        <a:ln>
          <a:solidFill>
            <a:schemeClr val="tx2">
              <a:lumMod val="60000"/>
              <a:lumOff val="40000"/>
            </a:schemeClr>
          </a:solidFill>
        </a:ln>
      </dgm:spPr>
      <dgm:t>
        <a:bodyPr/>
        <a:lstStyle/>
        <a:p>
          <a:r>
            <a:rPr lang="en-AU" sz="1200" b="1" i="0" dirty="0" smtClean="0">
              <a:solidFill>
                <a:schemeClr val="bg1"/>
              </a:solidFill>
              <a:latin typeface="Calibri" pitchFamily="34" charset="0"/>
              <a:cs typeface="Calibri" pitchFamily="34" charset="0"/>
            </a:rPr>
            <a:t>STUDENT</a:t>
          </a:r>
          <a:endParaRPr lang="en-AU" sz="1200" b="1" i="0" dirty="0">
            <a:solidFill>
              <a:schemeClr val="bg1"/>
            </a:solidFill>
            <a:latin typeface="Calibri" pitchFamily="34" charset="0"/>
            <a:cs typeface="Calibri" pitchFamily="34" charset="0"/>
          </a:endParaRPr>
        </a:p>
      </dgm:t>
    </dgm:pt>
    <dgm:pt modelId="{E23B71F0-7879-4A83-91B2-BB1868BE6BEB}" type="parTrans" cxnId="{53F6A33A-9975-4DF2-870B-E97AEEB9DAD0}">
      <dgm:prSet/>
      <dgm:spPr/>
      <dgm:t>
        <a:bodyPr/>
        <a:lstStyle/>
        <a:p>
          <a:endParaRPr lang="en-AU" sz="1200"/>
        </a:p>
      </dgm:t>
    </dgm:pt>
    <dgm:pt modelId="{437F09B9-3CC5-4409-9281-6CB75C39AFA1}" type="sibTrans" cxnId="{53F6A33A-9975-4DF2-870B-E97AEEB9DAD0}">
      <dgm:prSet/>
      <dgm:spPr/>
      <dgm:t>
        <a:bodyPr/>
        <a:lstStyle/>
        <a:p>
          <a:endParaRPr lang="en-AU" sz="1200"/>
        </a:p>
      </dgm:t>
    </dgm:pt>
    <dgm:pt modelId="{B6EA6C5B-3BF3-4E01-98B4-161B2C16EA9B}">
      <dgm:prSet phldrT="[Text]" custT="1"/>
      <dgm:spPr>
        <a:no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SOFTWARE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Protocols &amp; Procedures</a:t>
          </a:r>
          <a:endParaRPr lang="en-AU" sz="1200" b="0" i="1" dirty="0">
            <a:solidFill>
              <a:schemeClr val="tx1"/>
            </a:solidFill>
            <a:latin typeface="Calibri" pitchFamily="34" charset="0"/>
            <a:cs typeface="Calibri" pitchFamily="34" charset="0"/>
          </a:endParaRPr>
        </a:p>
      </dgm:t>
    </dgm:pt>
    <dgm:pt modelId="{5F8678E7-E9C4-4D79-838C-A0FFE3E8F38C}" type="parTrans" cxnId="{9C4A7403-054D-44CF-A628-20F4F57DED22}">
      <dgm:prSet custT="1"/>
      <dgm:spPr/>
      <dgm:t>
        <a:bodyPr/>
        <a:lstStyle/>
        <a:p>
          <a:endParaRPr lang="en-AU" sz="1200" dirty="0"/>
        </a:p>
      </dgm:t>
    </dgm:pt>
    <dgm:pt modelId="{BFBF85FF-CB77-458F-AF9D-FD7C883FA463}" type="sibTrans" cxnId="{9C4A7403-054D-44CF-A628-20F4F57DED22}">
      <dgm:prSet/>
      <dgm:spPr/>
      <dgm:t>
        <a:bodyPr/>
        <a:lstStyle/>
        <a:p>
          <a:endParaRPr lang="en-AU" sz="1200"/>
        </a:p>
      </dgm:t>
    </dgm:pt>
    <dgm:pt modelId="{BDAD3F0B-25E3-42E1-BA6B-1BFB29F22DAC}">
      <dgm:prSet phldrT="[Text]" custT="1"/>
      <dgm:spPr>
        <a:solidFill>
          <a:srgbClr val="00B0F0"/>
        </a:solid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HARDWARE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Facilities Equipment</a:t>
          </a:r>
          <a:endParaRPr lang="en-AU" sz="1200" b="0" i="1" dirty="0">
            <a:solidFill>
              <a:schemeClr val="tx1"/>
            </a:solidFill>
            <a:latin typeface="Calibri" pitchFamily="34" charset="0"/>
            <a:cs typeface="Calibri" pitchFamily="34" charset="0"/>
          </a:endParaRPr>
        </a:p>
      </dgm:t>
    </dgm:pt>
    <dgm:pt modelId="{D474A73E-0F7D-4BE9-B5E7-A5D24E1476A8}" type="parTrans" cxnId="{161E5E32-C505-4566-99F0-9C3C33A1A5C3}">
      <dgm:prSet custT="1"/>
      <dgm:spPr/>
      <dgm:t>
        <a:bodyPr/>
        <a:lstStyle/>
        <a:p>
          <a:endParaRPr lang="en-AU" sz="1200" dirty="0"/>
        </a:p>
      </dgm:t>
    </dgm:pt>
    <dgm:pt modelId="{2D08A024-B6B2-4259-9556-8BF55FAE0091}" type="sibTrans" cxnId="{161E5E32-C505-4566-99F0-9C3C33A1A5C3}">
      <dgm:prSet/>
      <dgm:spPr/>
      <dgm:t>
        <a:bodyPr/>
        <a:lstStyle/>
        <a:p>
          <a:endParaRPr lang="en-AU" sz="1200"/>
        </a:p>
      </dgm:t>
    </dgm:pt>
    <dgm:pt modelId="{DD6012F3-382A-4D5A-B4DF-C7E86D7838FA}">
      <dgm:prSet phldrT="[Text]" custT="1"/>
      <dgm:spPr>
        <a:solidFill>
          <a:srgbClr val="FF9933"/>
        </a:solidFill>
        <a:ln w="31750">
          <a:solidFill>
            <a:srgbClr val="FF0000"/>
          </a:solidFill>
        </a:ln>
      </dgm:spPr>
      <dgm:t>
        <a:bodyPr/>
        <a:lstStyle/>
        <a:p>
          <a:r>
            <a:rPr lang="en-AU" sz="1100" b="1" i="1" dirty="0" smtClean="0">
              <a:solidFill>
                <a:schemeClr val="tx1"/>
              </a:solidFill>
              <a:latin typeface="Calibri" pitchFamily="34" charset="0"/>
              <a:cs typeface="Calibri" pitchFamily="34" charset="0"/>
            </a:rPr>
            <a:t>ENVIRONMENT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Location</a:t>
          </a:r>
          <a:endParaRPr lang="en-AU" sz="1200" b="0" i="1" dirty="0">
            <a:solidFill>
              <a:schemeClr val="tx1"/>
            </a:solidFill>
            <a:latin typeface="Calibri" pitchFamily="34" charset="0"/>
            <a:cs typeface="Calibri" pitchFamily="34" charset="0"/>
          </a:endParaRPr>
        </a:p>
      </dgm:t>
    </dgm:pt>
    <dgm:pt modelId="{6ED65CAE-4341-4034-9A54-880385064C4B}" type="parTrans" cxnId="{C63DE699-1269-41D6-B4AA-5AF941FCF70B}">
      <dgm:prSet custT="1"/>
      <dgm:spPr/>
      <dgm:t>
        <a:bodyPr/>
        <a:lstStyle/>
        <a:p>
          <a:endParaRPr lang="en-AU" sz="1200" dirty="0"/>
        </a:p>
      </dgm:t>
    </dgm:pt>
    <dgm:pt modelId="{AA83BF87-1ABF-4769-9E46-A89AC3F83BBD}" type="sibTrans" cxnId="{C63DE699-1269-41D6-B4AA-5AF941FCF70B}">
      <dgm:prSet/>
      <dgm:spPr/>
      <dgm:t>
        <a:bodyPr/>
        <a:lstStyle/>
        <a:p>
          <a:endParaRPr lang="en-AU" sz="1200"/>
        </a:p>
      </dgm:t>
    </dgm:pt>
    <dgm:pt modelId="{D9751822-1E55-44C8-AA04-91D2D291FFC4}">
      <dgm:prSet phldrT="[Text]" custT="1"/>
      <dgm:spPr>
        <a:solidFill>
          <a:srgbClr val="92D050"/>
        </a:solid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LIVE 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Staff &amp; Other Students Animals </a:t>
          </a:r>
          <a:endParaRPr lang="en-AU" sz="1200" b="0" i="1" dirty="0">
            <a:solidFill>
              <a:schemeClr val="tx1"/>
            </a:solidFill>
            <a:latin typeface="Calibri" pitchFamily="34" charset="0"/>
            <a:cs typeface="Calibri" pitchFamily="34" charset="0"/>
          </a:endParaRPr>
        </a:p>
      </dgm:t>
    </dgm:pt>
    <dgm:pt modelId="{4F8B9FEC-8CCA-4B95-BCA6-398E49338C28}" type="parTrans" cxnId="{F5E39007-4830-4ACD-A90B-088369F8ACF8}">
      <dgm:prSet custT="1"/>
      <dgm:spPr/>
      <dgm:t>
        <a:bodyPr/>
        <a:lstStyle/>
        <a:p>
          <a:endParaRPr lang="en-AU" sz="1200" dirty="0"/>
        </a:p>
      </dgm:t>
    </dgm:pt>
    <dgm:pt modelId="{7A916C6B-F9A2-41DC-B12C-97148E87E8F0}" type="sibTrans" cxnId="{F5E39007-4830-4ACD-A90B-088369F8ACF8}">
      <dgm:prSet/>
      <dgm:spPr/>
      <dgm:t>
        <a:bodyPr/>
        <a:lstStyle/>
        <a:p>
          <a:endParaRPr lang="en-AU" sz="1200"/>
        </a:p>
      </dgm:t>
    </dgm:pt>
    <dgm:pt modelId="{526CC9A0-CEE5-4CD6-8EF0-943744471DA7}" type="pres">
      <dgm:prSet presAssocID="{25D80385-52C3-480A-856C-0718C73F977E}" presName="cycle" presStyleCnt="0">
        <dgm:presLayoutVars>
          <dgm:chMax val="1"/>
          <dgm:dir/>
          <dgm:animLvl val="ctr"/>
          <dgm:resizeHandles val="exact"/>
        </dgm:presLayoutVars>
      </dgm:prSet>
      <dgm:spPr/>
      <dgm:t>
        <a:bodyPr/>
        <a:lstStyle/>
        <a:p>
          <a:endParaRPr lang="en-AU"/>
        </a:p>
      </dgm:t>
    </dgm:pt>
    <dgm:pt modelId="{17DB6950-B357-4619-B781-95CE29786E12}" type="pres">
      <dgm:prSet presAssocID="{9E0FFB9D-472B-4297-9197-93A09F14F0D8}" presName="centerShape" presStyleLbl="node0" presStyleIdx="0" presStyleCnt="1" custScaleX="107110" custScaleY="113060"/>
      <dgm:spPr>
        <a:prstGeom prst="rect">
          <a:avLst/>
        </a:prstGeom>
      </dgm:spPr>
      <dgm:t>
        <a:bodyPr/>
        <a:lstStyle/>
        <a:p>
          <a:endParaRPr lang="en-AU"/>
        </a:p>
      </dgm:t>
    </dgm:pt>
    <dgm:pt modelId="{56B42FCD-484C-4A39-9285-90F4CD98C04F}" type="pres">
      <dgm:prSet presAssocID="{5F8678E7-E9C4-4D79-838C-A0FFE3E8F38C}" presName="Name9" presStyleLbl="parChTrans1D2" presStyleIdx="0" presStyleCnt="4"/>
      <dgm:spPr/>
      <dgm:t>
        <a:bodyPr/>
        <a:lstStyle/>
        <a:p>
          <a:endParaRPr lang="en-AU"/>
        </a:p>
      </dgm:t>
    </dgm:pt>
    <dgm:pt modelId="{4F5897DF-9C7A-44AD-B9CA-EDC25DCE639B}" type="pres">
      <dgm:prSet presAssocID="{5F8678E7-E9C4-4D79-838C-A0FFE3E8F38C}" presName="connTx" presStyleLbl="parChTrans1D2" presStyleIdx="0" presStyleCnt="4"/>
      <dgm:spPr/>
      <dgm:t>
        <a:bodyPr/>
        <a:lstStyle/>
        <a:p>
          <a:endParaRPr lang="en-AU"/>
        </a:p>
      </dgm:t>
    </dgm:pt>
    <dgm:pt modelId="{7C6138B1-1021-4A59-B832-7E39DC190E8E}" type="pres">
      <dgm:prSet presAssocID="{B6EA6C5B-3BF3-4E01-98B4-161B2C16EA9B}" presName="node" presStyleLbl="node1" presStyleIdx="0" presStyleCnt="4">
        <dgm:presLayoutVars>
          <dgm:bulletEnabled val="1"/>
        </dgm:presLayoutVars>
      </dgm:prSet>
      <dgm:spPr>
        <a:prstGeom prst="rect">
          <a:avLst/>
        </a:prstGeom>
      </dgm:spPr>
      <dgm:t>
        <a:bodyPr/>
        <a:lstStyle/>
        <a:p>
          <a:endParaRPr lang="en-AU"/>
        </a:p>
      </dgm:t>
    </dgm:pt>
    <dgm:pt modelId="{20E0F6A0-F4B2-4A99-A785-9DC02C794578}" type="pres">
      <dgm:prSet presAssocID="{D474A73E-0F7D-4BE9-B5E7-A5D24E1476A8}" presName="Name9" presStyleLbl="parChTrans1D2" presStyleIdx="1" presStyleCnt="4"/>
      <dgm:spPr/>
      <dgm:t>
        <a:bodyPr/>
        <a:lstStyle/>
        <a:p>
          <a:endParaRPr lang="en-AU"/>
        </a:p>
      </dgm:t>
    </dgm:pt>
    <dgm:pt modelId="{DB4F3180-0CE6-45D8-AD66-C3CE23CE9801}" type="pres">
      <dgm:prSet presAssocID="{D474A73E-0F7D-4BE9-B5E7-A5D24E1476A8}" presName="connTx" presStyleLbl="parChTrans1D2" presStyleIdx="1" presStyleCnt="4"/>
      <dgm:spPr/>
      <dgm:t>
        <a:bodyPr/>
        <a:lstStyle/>
        <a:p>
          <a:endParaRPr lang="en-AU"/>
        </a:p>
      </dgm:t>
    </dgm:pt>
    <dgm:pt modelId="{86E04A4E-2E37-4C48-9082-5667F0D308BA}" type="pres">
      <dgm:prSet presAssocID="{BDAD3F0B-25E3-42E1-BA6B-1BFB29F22DAC}" presName="node" presStyleLbl="node1" presStyleIdx="1" presStyleCnt="4">
        <dgm:presLayoutVars>
          <dgm:bulletEnabled val="1"/>
        </dgm:presLayoutVars>
      </dgm:prSet>
      <dgm:spPr>
        <a:prstGeom prst="rect">
          <a:avLst/>
        </a:prstGeom>
      </dgm:spPr>
      <dgm:t>
        <a:bodyPr/>
        <a:lstStyle/>
        <a:p>
          <a:endParaRPr lang="en-AU"/>
        </a:p>
      </dgm:t>
    </dgm:pt>
    <dgm:pt modelId="{334EDB4C-EEE3-4695-BEBB-83716D063896}" type="pres">
      <dgm:prSet presAssocID="{6ED65CAE-4341-4034-9A54-880385064C4B}" presName="Name9" presStyleLbl="parChTrans1D2" presStyleIdx="2" presStyleCnt="4"/>
      <dgm:spPr/>
      <dgm:t>
        <a:bodyPr/>
        <a:lstStyle/>
        <a:p>
          <a:endParaRPr lang="en-AU"/>
        </a:p>
      </dgm:t>
    </dgm:pt>
    <dgm:pt modelId="{038B22D6-B5A1-497A-B0AC-D2CF91BFB102}" type="pres">
      <dgm:prSet presAssocID="{6ED65CAE-4341-4034-9A54-880385064C4B}" presName="connTx" presStyleLbl="parChTrans1D2" presStyleIdx="2" presStyleCnt="4"/>
      <dgm:spPr/>
      <dgm:t>
        <a:bodyPr/>
        <a:lstStyle/>
        <a:p>
          <a:endParaRPr lang="en-AU"/>
        </a:p>
      </dgm:t>
    </dgm:pt>
    <dgm:pt modelId="{37E5AD11-BCED-452F-92D5-707D2D425F89}" type="pres">
      <dgm:prSet presAssocID="{DD6012F3-382A-4D5A-B4DF-C7E86D7838FA}" presName="node" presStyleLbl="node1" presStyleIdx="2" presStyleCnt="4" custScaleX="116563">
        <dgm:presLayoutVars>
          <dgm:bulletEnabled val="1"/>
        </dgm:presLayoutVars>
      </dgm:prSet>
      <dgm:spPr>
        <a:prstGeom prst="rect">
          <a:avLst/>
        </a:prstGeom>
      </dgm:spPr>
      <dgm:t>
        <a:bodyPr/>
        <a:lstStyle/>
        <a:p>
          <a:endParaRPr lang="en-AU"/>
        </a:p>
      </dgm:t>
    </dgm:pt>
    <dgm:pt modelId="{B7D6791A-4241-4AD0-8DB9-FEC6581EE20C}" type="pres">
      <dgm:prSet presAssocID="{4F8B9FEC-8CCA-4B95-BCA6-398E49338C28}" presName="Name9" presStyleLbl="parChTrans1D2" presStyleIdx="3" presStyleCnt="4"/>
      <dgm:spPr/>
      <dgm:t>
        <a:bodyPr/>
        <a:lstStyle/>
        <a:p>
          <a:endParaRPr lang="en-AU"/>
        </a:p>
      </dgm:t>
    </dgm:pt>
    <dgm:pt modelId="{87A27D4E-DED5-4DA1-8588-9516384EDD0B}" type="pres">
      <dgm:prSet presAssocID="{4F8B9FEC-8CCA-4B95-BCA6-398E49338C28}" presName="connTx" presStyleLbl="parChTrans1D2" presStyleIdx="3" presStyleCnt="4"/>
      <dgm:spPr/>
      <dgm:t>
        <a:bodyPr/>
        <a:lstStyle/>
        <a:p>
          <a:endParaRPr lang="en-AU"/>
        </a:p>
      </dgm:t>
    </dgm:pt>
    <dgm:pt modelId="{A9C1AB5C-0457-48D6-85CC-5D2C31ED35E3}" type="pres">
      <dgm:prSet presAssocID="{D9751822-1E55-44C8-AA04-91D2D291FFC4}" presName="node" presStyleLbl="node1" presStyleIdx="3" presStyleCnt="4">
        <dgm:presLayoutVars>
          <dgm:bulletEnabled val="1"/>
        </dgm:presLayoutVars>
      </dgm:prSet>
      <dgm:spPr>
        <a:prstGeom prst="rect">
          <a:avLst/>
        </a:prstGeom>
      </dgm:spPr>
      <dgm:t>
        <a:bodyPr/>
        <a:lstStyle/>
        <a:p>
          <a:endParaRPr lang="en-AU"/>
        </a:p>
      </dgm:t>
    </dgm:pt>
  </dgm:ptLst>
  <dgm:cxnLst>
    <dgm:cxn modelId="{F5E39007-4830-4ACD-A90B-088369F8ACF8}" srcId="{9E0FFB9D-472B-4297-9197-93A09F14F0D8}" destId="{D9751822-1E55-44C8-AA04-91D2D291FFC4}" srcOrd="3" destOrd="0" parTransId="{4F8B9FEC-8CCA-4B95-BCA6-398E49338C28}" sibTransId="{7A916C6B-F9A2-41DC-B12C-97148E87E8F0}"/>
    <dgm:cxn modelId="{C117DDD9-12E1-4A2E-AF72-91A67B15474B}" type="presOf" srcId="{6ED65CAE-4341-4034-9A54-880385064C4B}" destId="{334EDB4C-EEE3-4695-BEBB-83716D063896}" srcOrd="0" destOrd="0" presId="urn:microsoft.com/office/officeart/2005/8/layout/radial1"/>
    <dgm:cxn modelId="{7C4B1ABA-332E-4C97-A6C1-D71F5F47B5E0}" type="presOf" srcId="{4F8B9FEC-8CCA-4B95-BCA6-398E49338C28}" destId="{B7D6791A-4241-4AD0-8DB9-FEC6581EE20C}" srcOrd="0" destOrd="0" presId="urn:microsoft.com/office/officeart/2005/8/layout/radial1"/>
    <dgm:cxn modelId="{ED8A41B9-3953-48D5-A339-3B9245883171}" type="presOf" srcId="{B6EA6C5B-3BF3-4E01-98B4-161B2C16EA9B}" destId="{7C6138B1-1021-4A59-B832-7E39DC190E8E}" srcOrd="0" destOrd="0" presId="urn:microsoft.com/office/officeart/2005/8/layout/radial1"/>
    <dgm:cxn modelId="{085A838C-7388-406D-9136-D11BA596676B}" type="presOf" srcId="{D9751822-1E55-44C8-AA04-91D2D291FFC4}" destId="{A9C1AB5C-0457-48D6-85CC-5D2C31ED35E3}" srcOrd="0" destOrd="0" presId="urn:microsoft.com/office/officeart/2005/8/layout/radial1"/>
    <dgm:cxn modelId="{0F5B2488-3D78-4561-9435-26F8F7D3B9A4}" type="presOf" srcId="{5F8678E7-E9C4-4D79-838C-A0FFE3E8F38C}" destId="{56B42FCD-484C-4A39-9285-90F4CD98C04F}" srcOrd="0" destOrd="0" presId="urn:microsoft.com/office/officeart/2005/8/layout/radial1"/>
    <dgm:cxn modelId="{53F6A33A-9975-4DF2-870B-E97AEEB9DAD0}" srcId="{25D80385-52C3-480A-856C-0718C73F977E}" destId="{9E0FFB9D-472B-4297-9197-93A09F14F0D8}" srcOrd="0" destOrd="0" parTransId="{E23B71F0-7879-4A83-91B2-BB1868BE6BEB}" sibTransId="{437F09B9-3CC5-4409-9281-6CB75C39AFA1}"/>
    <dgm:cxn modelId="{FE48EEA9-13EF-4DDC-B1FC-8D93EC0BDEAE}" type="presOf" srcId="{9E0FFB9D-472B-4297-9197-93A09F14F0D8}" destId="{17DB6950-B357-4619-B781-95CE29786E12}" srcOrd="0" destOrd="0" presId="urn:microsoft.com/office/officeart/2005/8/layout/radial1"/>
    <dgm:cxn modelId="{1834DE62-1CAC-49F5-9993-F8A248104B13}" type="presOf" srcId="{25D80385-52C3-480A-856C-0718C73F977E}" destId="{526CC9A0-CEE5-4CD6-8EF0-943744471DA7}" srcOrd="0" destOrd="0" presId="urn:microsoft.com/office/officeart/2005/8/layout/radial1"/>
    <dgm:cxn modelId="{EE4412B4-3090-4507-9305-5FE727311E5D}" type="presOf" srcId="{4F8B9FEC-8CCA-4B95-BCA6-398E49338C28}" destId="{87A27D4E-DED5-4DA1-8588-9516384EDD0B}" srcOrd="1" destOrd="0" presId="urn:microsoft.com/office/officeart/2005/8/layout/radial1"/>
    <dgm:cxn modelId="{9167B50A-012E-4BE8-A41A-1DB3ADD57F59}" type="presOf" srcId="{D474A73E-0F7D-4BE9-B5E7-A5D24E1476A8}" destId="{20E0F6A0-F4B2-4A99-A785-9DC02C794578}" srcOrd="0" destOrd="0" presId="urn:microsoft.com/office/officeart/2005/8/layout/radial1"/>
    <dgm:cxn modelId="{A342DA21-A66B-4D52-AE3E-859AC016E1B0}" type="presOf" srcId="{5F8678E7-E9C4-4D79-838C-A0FFE3E8F38C}" destId="{4F5897DF-9C7A-44AD-B9CA-EDC25DCE639B}" srcOrd="1" destOrd="0" presId="urn:microsoft.com/office/officeart/2005/8/layout/radial1"/>
    <dgm:cxn modelId="{161E5E32-C505-4566-99F0-9C3C33A1A5C3}" srcId="{9E0FFB9D-472B-4297-9197-93A09F14F0D8}" destId="{BDAD3F0B-25E3-42E1-BA6B-1BFB29F22DAC}" srcOrd="1" destOrd="0" parTransId="{D474A73E-0F7D-4BE9-B5E7-A5D24E1476A8}" sibTransId="{2D08A024-B6B2-4259-9556-8BF55FAE0091}"/>
    <dgm:cxn modelId="{9C4A7403-054D-44CF-A628-20F4F57DED22}" srcId="{9E0FFB9D-472B-4297-9197-93A09F14F0D8}" destId="{B6EA6C5B-3BF3-4E01-98B4-161B2C16EA9B}" srcOrd="0" destOrd="0" parTransId="{5F8678E7-E9C4-4D79-838C-A0FFE3E8F38C}" sibTransId="{BFBF85FF-CB77-458F-AF9D-FD7C883FA463}"/>
    <dgm:cxn modelId="{C63DE699-1269-41D6-B4AA-5AF941FCF70B}" srcId="{9E0FFB9D-472B-4297-9197-93A09F14F0D8}" destId="{DD6012F3-382A-4D5A-B4DF-C7E86D7838FA}" srcOrd="2" destOrd="0" parTransId="{6ED65CAE-4341-4034-9A54-880385064C4B}" sibTransId="{AA83BF87-1ABF-4769-9E46-A89AC3F83BBD}"/>
    <dgm:cxn modelId="{2FE43BD8-D769-4727-AE0F-7A978C3CD6C8}" type="presOf" srcId="{D474A73E-0F7D-4BE9-B5E7-A5D24E1476A8}" destId="{DB4F3180-0CE6-45D8-AD66-C3CE23CE9801}" srcOrd="1" destOrd="0" presId="urn:microsoft.com/office/officeart/2005/8/layout/radial1"/>
    <dgm:cxn modelId="{B780DDB8-947D-4228-B3BE-41233C8944FB}" type="presOf" srcId="{DD6012F3-382A-4D5A-B4DF-C7E86D7838FA}" destId="{37E5AD11-BCED-452F-92D5-707D2D425F89}" srcOrd="0" destOrd="0" presId="urn:microsoft.com/office/officeart/2005/8/layout/radial1"/>
    <dgm:cxn modelId="{530ED09F-9F2C-4AEA-8341-3F8BA9129829}" type="presOf" srcId="{BDAD3F0B-25E3-42E1-BA6B-1BFB29F22DAC}" destId="{86E04A4E-2E37-4C48-9082-5667F0D308BA}" srcOrd="0" destOrd="0" presId="urn:microsoft.com/office/officeart/2005/8/layout/radial1"/>
    <dgm:cxn modelId="{3EBE0AE2-73C8-4CEA-935D-D2875FD20575}" type="presOf" srcId="{6ED65CAE-4341-4034-9A54-880385064C4B}" destId="{038B22D6-B5A1-497A-B0AC-D2CF91BFB102}" srcOrd="1" destOrd="0" presId="urn:microsoft.com/office/officeart/2005/8/layout/radial1"/>
    <dgm:cxn modelId="{6DD7B022-A8E3-4913-9891-9035606B8814}" type="presParOf" srcId="{526CC9A0-CEE5-4CD6-8EF0-943744471DA7}" destId="{17DB6950-B357-4619-B781-95CE29786E12}" srcOrd="0" destOrd="0" presId="urn:microsoft.com/office/officeart/2005/8/layout/radial1"/>
    <dgm:cxn modelId="{9A6462C5-D45B-404E-B347-52F8699ABC99}" type="presParOf" srcId="{526CC9A0-CEE5-4CD6-8EF0-943744471DA7}" destId="{56B42FCD-484C-4A39-9285-90F4CD98C04F}" srcOrd="1" destOrd="0" presId="urn:microsoft.com/office/officeart/2005/8/layout/radial1"/>
    <dgm:cxn modelId="{F4E31A45-33D6-428C-A609-0AB0B9EEFB6D}" type="presParOf" srcId="{56B42FCD-484C-4A39-9285-90F4CD98C04F}" destId="{4F5897DF-9C7A-44AD-B9CA-EDC25DCE639B}" srcOrd="0" destOrd="0" presId="urn:microsoft.com/office/officeart/2005/8/layout/radial1"/>
    <dgm:cxn modelId="{1FE14914-7B68-4EEC-AD6C-974434FA3243}" type="presParOf" srcId="{526CC9A0-CEE5-4CD6-8EF0-943744471DA7}" destId="{7C6138B1-1021-4A59-B832-7E39DC190E8E}" srcOrd="2" destOrd="0" presId="urn:microsoft.com/office/officeart/2005/8/layout/radial1"/>
    <dgm:cxn modelId="{443CB479-4561-48F0-B357-C4EFF739C799}" type="presParOf" srcId="{526CC9A0-CEE5-4CD6-8EF0-943744471DA7}" destId="{20E0F6A0-F4B2-4A99-A785-9DC02C794578}" srcOrd="3" destOrd="0" presId="urn:microsoft.com/office/officeart/2005/8/layout/radial1"/>
    <dgm:cxn modelId="{089FB343-3265-4767-A0F5-AE9464A9894A}" type="presParOf" srcId="{20E0F6A0-F4B2-4A99-A785-9DC02C794578}" destId="{DB4F3180-0CE6-45D8-AD66-C3CE23CE9801}" srcOrd="0" destOrd="0" presId="urn:microsoft.com/office/officeart/2005/8/layout/radial1"/>
    <dgm:cxn modelId="{DF720E33-33F9-425D-8060-688AA1B69347}" type="presParOf" srcId="{526CC9A0-CEE5-4CD6-8EF0-943744471DA7}" destId="{86E04A4E-2E37-4C48-9082-5667F0D308BA}" srcOrd="4" destOrd="0" presId="urn:microsoft.com/office/officeart/2005/8/layout/radial1"/>
    <dgm:cxn modelId="{67DF45AD-8348-4CCD-8EEB-8B8456180AE1}" type="presParOf" srcId="{526CC9A0-CEE5-4CD6-8EF0-943744471DA7}" destId="{334EDB4C-EEE3-4695-BEBB-83716D063896}" srcOrd="5" destOrd="0" presId="urn:microsoft.com/office/officeart/2005/8/layout/radial1"/>
    <dgm:cxn modelId="{1A2790A9-CF18-4925-A57C-9FF47B269433}" type="presParOf" srcId="{334EDB4C-EEE3-4695-BEBB-83716D063896}" destId="{038B22D6-B5A1-497A-B0AC-D2CF91BFB102}" srcOrd="0" destOrd="0" presId="urn:microsoft.com/office/officeart/2005/8/layout/radial1"/>
    <dgm:cxn modelId="{1F8613FE-395F-4394-B84A-21F4EE990838}" type="presParOf" srcId="{526CC9A0-CEE5-4CD6-8EF0-943744471DA7}" destId="{37E5AD11-BCED-452F-92D5-707D2D425F89}" srcOrd="6" destOrd="0" presId="urn:microsoft.com/office/officeart/2005/8/layout/radial1"/>
    <dgm:cxn modelId="{9315018F-EDEA-49CA-8777-1D6FF89B0633}" type="presParOf" srcId="{526CC9A0-CEE5-4CD6-8EF0-943744471DA7}" destId="{B7D6791A-4241-4AD0-8DB9-FEC6581EE20C}" srcOrd="7" destOrd="0" presId="urn:microsoft.com/office/officeart/2005/8/layout/radial1"/>
    <dgm:cxn modelId="{6227FAC1-EF2E-406C-B922-520E0DECBF6C}" type="presParOf" srcId="{B7D6791A-4241-4AD0-8DB9-FEC6581EE20C}" destId="{87A27D4E-DED5-4DA1-8588-9516384EDD0B}" srcOrd="0" destOrd="0" presId="urn:microsoft.com/office/officeart/2005/8/layout/radial1"/>
    <dgm:cxn modelId="{D4A39E61-512B-4844-9910-9EF3C4187EFB}" type="presParOf" srcId="{526CC9A0-CEE5-4CD6-8EF0-943744471DA7}" destId="{A9C1AB5C-0457-48D6-85CC-5D2C31ED35E3}" srcOrd="8" destOrd="0" presId="urn:microsoft.com/office/officeart/2005/8/layout/radial1"/>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25D80385-52C3-480A-856C-0718C73F977E}"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AU"/>
        </a:p>
      </dgm:t>
    </dgm:pt>
    <dgm:pt modelId="{9E0FFB9D-472B-4297-9197-93A09F14F0D8}">
      <dgm:prSet phldrT="[Text]" custT="1"/>
      <dgm:spPr>
        <a:solidFill>
          <a:schemeClr val="bg2">
            <a:lumMod val="50000"/>
          </a:schemeClr>
        </a:solidFill>
        <a:ln>
          <a:solidFill>
            <a:schemeClr val="tx2">
              <a:lumMod val="60000"/>
              <a:lumOff val="40000"/>
            </a:schemeClr>
          </a:solidFill>
        </a:ln>
      </dgm:spPr>
      <dgm:t>
        <a:bodyPr/>
        <a:lstStyle/>
        <a:p>
          <a:r>
            <a:rPr lang="en-AU" sz="1200" b="1" i="0" dirty="0" smtClean="0">
              <a:solidFill>
                <a:schemeClr val="bg1"/>
              </a:solidFill>
              <a:latin typeface="Calibri" pitchFamily="34" charset="0"/>
              <a:cs typeface="Calibri" pitchFamily="34" charset="0"/>
            </a:rPr>
            <a:t>STUDENT</a:t>
          </a:r>
          <a:endParaRPr lang="en-AU" sz="1200" b="1" i="0" dirty="0">
            <a:solidFill>
              <a:schemeClr val="bg1"/>
            </a:solidFill>
            <a:latin typeface="Calibri" pitchFamily="34" charset="0"/>
            <a:cs typeface="Calibri" pitchFamily="34" charset="0"/>
          </a:endParaRPr>
        </a:p>
      </dgm:t>
    </dgm:pt>
    <dgm:pt modelId="{E23B71F0-7879-4A83-91B2-BB1868BE6BEB}" type="parTrans" cxnId="{53F6A33A-9975-4DF2-870B-E97AEEB9DAD0}">
      <dgm:prSet/>
      <dgm:spPr/>
      <dgm:t>
        <a:bodyPr/>
        <a:lstStyle/>
        <a:p>
          <a:endParaRPr lang="en-AU" sz="1200"/>
        </a:p>
      </dgm:t>
    </dgm:pt>
    <dgm:pt modelId="{437F09B9-3CC5-4409-9281-6CB75C39AFA1}" type="sibTrans" cxnId="{53F6A33A-9975-4DF2-870B-E97AEEB9DAD0}">
      <dgm:prSet/>
      <dgm:spPr/>
      <dgm:t>
        <a:bodyPr/>
        <a:lstStyle/>
        <a:p>
          <a:endParaRPr lang="en-AU" sz="1200"/>
        </a:p>
      </dgm:t>
    </dgm:pt>
    <dgm:pt modelId="{B6EA6C5B-3BF3-4E01-98B4-161B2C16EA9B}">
      <dgm:prSet phldrT="[Text]" custT="1"/>
      <dgm:spPr>
        <a:solidFill>
          <a:srgbClr val="FFFF00"/>
        </a:solid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SOFTWARE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Protocols &amp; Procedures</a:t>
          </a:r>
          <a:endParaRPr lang="en-AU" sz="1200" b="0" i="1" dirty="0">
            <a:solidFill>
              <a:schemeClr val="tx1"/>
            </a:solidFill>
            <a:latin typeface="Calibri" pitchFamily="34" charset="0"/>
            <a:cs typeface="Calibri" pitchFamily="34" charset="0"/>
          </a:endParaRPr>
        </a:p>
      </dgm:t>
    </dgm:pt>
    <dgm:pt modelId="{5F8678E7-E9C4-4D79-838C-A0FFE3E8F38C}" type="parTrans" cxnId="{9C4A7403-054D-44CF-A628-20F4F57DED22}">
      <dgm:prSet custT="1"/>
      <dgm:spPr/>
      <dgm:t>
        <a:bodyPr/>
        <a:lstStyle/>
        <a:p>
          <a:endParaRPr lang="en-AU" sz="1200" dirty="0"/>
        </a:p>
      </dgm:t>
    </dgm:pt>
    <dgm:pt modelId="{BFBF85FF-CB77-458F-AF9D-FD7C883FA463}" type="sibTrans" cxnId="{9C4A7403-054D-44CF-A628-20F4F57DED22}">
      <dgm:prSet/>
      <dgm:spPr/>
      <dgm:t>
        <a:bodyPr/>
        <a:lstStyle/>
        <a:p>
          <a:endParaRPr lang="en-AU" sz="1200"/>
        </a:p>
      </dgm:t>
    </dgm:pt>
    <dgm:pt modelId="{BDAD3F0B-25E3-42E1-BA6B-1BFB29F22DAC}">
      <dgm:prSet phldrT="[Text]" custT="1"/>
      <dgm:spPr>
        <a:no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HARDWARE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Facilities Equipment</a:t>
          </a:r>
          <a:endParaRPr lang="en-AU" sz="1200" b="0" i="1" dirty="0">
            <a:solidFill>
              <a:schemeClr val="tx1"/>
            </a:solidFill>
            <a:latin typeface="Calibri" pitchFamily="34" charset="0"/>
            <a:cs typeface="Calibri" pitchFamily="34" charset="0"/>
          </a:endParaRPr>
        </a:p>
      </dgm:t>
    </dgm:pt>
    <dgm:pt modelId="{D474A73E-0F7D-4BE9-B5E7-A5D24E1476A8}" type="parTrans" cxnId="{161E5E32-C505-4566-99F0-9C3C33A1A5C3}">
      <dgm:prSet custT="1"/>
      <dgm:spPr/>
      <dgm:t>
        <a:bodyPr/>
        <a:lstStyle/>
        <a:p>
          <a:endParaRPr lang="en-AU" sz="1200" dirty="0"/>
        </a:p>
      </dgm:t>
    </dgm:pt>
    <dgm:pt modelId="{2D08A024-B6B2-4259-9556-8BF55FAE0091}" type="sibTrans" cxnId="{161E5E32-C505-4566-99F0-9C3C33A1A5C3}">
      <dgm:prSet/>
      <dgm:spPr/>
      <dgm:t>
        <a:bodyPr/>
        <a:lstStyle/>
        <a:p>
          <a:endParaRPr lang="en-AU" sz="1200"/>
        </a:p>
      </dgm:t>
    </dgm:pt>
    <dgm:pt modelId="{DD6012F3-382A-4D5A-B4DF-C7E86D7838FA}">
      <dgm:prSet phldrT="[Text]" custT="1"/>
      <dgm:spPr>
        <a:no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ENVIRONMENT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Location</a:t>
          </a:r>
          <a:endParaRPr lang="en-AU" sz="1200" b="0" i="1" dirty="0">
            <a:solidFill>
              <a:schemeClr val="tx1"/>
            </a:solidFill>
            <a:latin typeface="Calibri" pitchFamily="34" charset="0"/>
            <a:cs typeface="Calibri" pitchFamily="34" charset="0"/>
          </a:endParaRPr>
        </a:p>
      </dgm:t>
    </dgm:pt>
    <dgm:pt modelId="{6ED65CAE-4341-4034-9A54-880385064C4B}" type="parTrans" cxnId="{C63DE699-1269-41D6-B4AA-5AF941FCF70B}">
      <dgm:prSet custT="1"/>
      <dgm:spPr/>
      <dgm:t>
        <a:bodyPr/>
        <a:lstStyle/>
        <a:p>
          <a:endParaRPr lang="en-AU" sz="1200" dirty="0"/>
        </a:p>
      </dgm:t>
    </dgm:pt>
    <dgm:pt modelId="{AA83BF87-1ABF-4769-9E46-A89AC3F83BBD}" type="sibTrans" cxnId="{C63DE699-1269-41D6-B4AA-5AF941FCF70B}">
      <dgm:prSet/>
      <dgm:spPr/>
      <dgm:t>
        <a:bodyPr/>
        <a:lstStyle/>
        <a:p>
          <a:endParaRPr lang="en-AU" sz="1200"/>
        </a:p>
      </dgm:t>
    </dgm:pt>
    <dgm:pt modelId="{D9751822-1E55-44C8-AA04-91D2D291FFC4}">
      <dgm:prSet phldrT="[Text]" custT="1"/>
      <dgm:spPr>
        <a:noFill/>
        <a:ln>
          <a:solidFill>
            <a:schemeClr val="tx2">
              <a:lumMod val="60000"/>
              <a:lumOff val="40000"/>
            </a:schemeClr>
          </a:solidFill>
        </a:ln>
      </dgm:spPr>
      <dgm:t>
        <a:bodyPr/>
        <a:lstStyle/>
        <a:p>
          <a:r>
            <a:rPr lang="en-AU" sz="1200" b="1" i="1" dirty="0" smtClean="0">
              <a:solidFill>
                <a:schemeClr val="tx1"/>
              </a:solidFill>
              <a:latin typeface="Calibri" pitchFamily="34" charset="0"/>
              <a:cs typeface="Calibri" pitchFamily="34" charset="0"/>
            </a:rPr>
            <a:t>LIVE WARE </a:t>
          </a:r>
          <a:r>
            <a:rPr lang="en-AU" sz="1200" b="1" i="1" dirty="0" smtClean="0">
              <a:solidFill>
                <a:schemeClr val="tx1"/>
              </a:solidFill>
              <a:latin typeface="Calibri" pitchFamily="34" charset="0"/>
              <a:cs typeface="Calibri" pitchFamily="34" charset="0"/>
              <a:sym typeface="Wingdings" pitchFamily="2" charset="2"/>
            </a:rPr>
            <a:t> </a:t>
          </a:r>
          <a:r>
            <a:rPr lang="en-AU" sz="1200" b="0" i="1" dirty="0" smtClean="0">
              <a:solidFill>
                <a:schemeClr val="tx1"/>
              </a:solidFill>
              <a:latin typeface="Calibri" pitchFamily="34" charset="0"/>
              <a:cs typeface="Calibri" pitchFamily="34" charset="0"/>
              <a:sym typeface="Wingdings" pitchFamily="2" charset="2"/>
            </a:rPr>
            <a:t>Staff &amp; Other Students Animals </a:t>
          </a:r>
          <a:endParaRPr lang="en-AU" sz="1200" b="0" i="1" dirty="0">
            <a:solidFill>
              <a:schemeClr val="tx1"/>
            </a:solidFill>
            <a:latin typeface="Calibri" pitchFamily="34" charset="0"/>
            <a:cs typeface="Calibri" pitchFamily="34" charset="0"/>
          </a:endParaRPr>
        </a:p>
      </dgm:t>
    </dgm:pt>
    <dgm:pt modelId="{4F8B9FEC-8CCA-4B95-BCA6-398E49338C28}" type="parTrans" cxnId="{F5E39007-4830-4ACD-A90B-088369F8ACF8}">
      <dgm:prSet custT="1"/>
      <dgm:spPr/>
      <dgm:t>
        <a:bodyPr/>
        <a:lstStyle/>
        <a:p>
          <a:endParaRPr lang="en-AU" sz="1200" dirty="0"/>
        </a:p>
      </dgm:t>
    </dgm:pt>
    <dgm:pt modelId="{7A916C6B-F9A2-41DC-B12C-97148E87E8F0}" type="sibTrans" cxnId="{F5E39007-4830-4ACD-A90B-088369F8ACF8}">
      <dgm:prSet/>
      <dgm:spPr/>
      <dgm:t>
        <a:bodyPr/>
        <a:lstStyle/>
        <a:p>
          <a:endParaRPr lang="en-AU" sz="1200"/>
        </a:p>
      </dgm:t>
    </dgm:pt>
    <dgm:pt modelId="{526CC9A0-CEE5-4CD6-8EF0-943744471DA7}" type="pres">
      <dgm:prSet presAssocID="{25D80385-52C3-480A-856C-0718C73F977E}" presName="cycle" presStyleCnt="0">
        <dgm:presLayoutVars>
          <dgm:chMax val="1"/>
          <dgm:dir/>
          <dgm:animLvl val="ctr"/>
          <dgm:resizeHandles val="exact"/>
        </dgm:presLayoutVars>
      </dgm:prSet>
      <dgm:spPr/>
      <dgm:t>
        <a:bodyPr/>
        <a:lstStyle/>
        <a:p>
          <a:endParaRPr lang="en-AU"/>
        </a:p>
      </dgm:t>
    </dgm:pt>
    <dgm:pt modelId="{17DB6950-B357-4619-B781-95CE29786E12}" type="pres">
      <dgm:prSet presAssocID="{9E0FFB9D-472B-4297-9197-93A09F14F0D8}" presName="centerShape" presStyleLbl="node0" presStyleIdx="0" presStyleCnt="1" custScaleX="107110" custScaleY="113060"/>
      <dgm:spPr>
        <a:prstGeom prst="rect">
          <a:avLst/>
        </a:prstGeom>
      </dgm:spPr>
      <dgm:t>
        <a:bodyPr/>
        <a:lstStyle/>
        <a:p>
          <a:endParaRPr lang="en-AU"/>
        </a:p>
      </dgm:t>
    </dgm:pt>
    <dgm:pt modelId="{56B42FCD-484C-4A39-9285-90F4CD98C04F}" type="pres">
      <dgm:prSet presAssocID="{5F8678E7-E9C4-4D79-838C-A0FFE3E8F38C}" presName="Name9" presStyleLbl="parChTrans1D2" presStyleIdx="0" presStyleCnt="4"/>
      <dgm:spPr/>
      <dgm:t>
        <a:bodyPr/>
        <a:lstStyle/>
        <a:p>
          <a:endParaRPr lang="en-AU"/>
        </a:p>
      </dgm:t>
    </dgm:pt>
    <dgm:pt modelId="{4F5897DF-9C7A-44AD-B9CA-EDC25DCE639B}" type="pres">
      <dgm:prSet presAssocID="{5F8678E7-E9C4-4D79-838C-A0FFE3E8F38C}" presName="connTx" presStyleLbl="parChTrans1D2" presStyleIdx="0" presStyleCnt="4"/>
      <dgm:spPr/>
      <dgm:t>
        <a:bodyPr/>
        <a:lstStyle/>
        <a:p>
          <a:endParaRPr lang="en-AU"/>
        </a:p>
      </dgm:t>
    </dgm:pt>
    <dgm:pt modelId="{7C6138B1-1021-4A59-B832-7E39DC190E8E}" type="pres">
      <dgm:prSet presAssocID="{B6EA6C5B-3BF3-4E01-98B4-161B2C16EA9B}" presName="node" presStyleLbl="node1" presStyleIdx="0" presStyleCnt="4">
        <dgm:presLayoutVars>
          <dgm:bulletEnabled val="1"/>
        </dgm:presLayoutVars>
      </dgm:prSet>
      <dgm:spPr>
        <a:prstGeom prst="rect">
          <a:avLst/>
        </a:prstGeom>
      </dgm:spPr>
      <dgm:t>
        <a:bodyPr/>
        <a:lstStyle/>
        <a:p>
          <a:endParaRPr lang="en-AU"/>
        </a:p>
      </dgm:t>
    </dgm:pt>
    <dgm:pt modelId="{20E0F6A0-F4B2-4A99-A785-9DC02C794578}" type="pres">
      <dgm:prSet presAssocID="{D474A73E-0F7D-4BE9-B5E7-A5D24E1476A8}" presName="Name9" presStyleLbl="parChTrans1D2" presStyleIdx="1" presStyleCnt="4"/>
      <dgm:spPr/>
      <dgm:t>
        <a:bodyPr/>
        <a:lstStyle/>
        <a:p>
          <a:endParaRPr lang="en-AU"/>
        </a:p>
      </dgm:t>
    </dgm:pt>
    <dgm:pt modelId="{DB4F3180-0CE6-45D8-AD66-C3CE23CE9801}" type="pres">
      <dgm:prSet presAssocID="{D474A73E-0F7D-4BE9-B5E7-A5D24E1476A8}" presName="connTx" presStyleLbl="parChTrans1D2" presStyleIdx="1" presStyleCnt="4"/>
      <dgm:spPr/>
      <dgm:t>
        <a:bodyPr/>
        <a:lstStyle/>
        <a:p>
          <a:endParaRPr lang="en-AU"/>
        </a:p>
      </dgm:t>
    </dgm:pt>
    <dgm:pt modelId="{86E04A4E-2E37-4C48-9082-5667F0D308BA}" type="pres">
      <dgm:prSet presAssocID="{BDAD3F0B-25E3-42E1-BA6B-1BFB29F22DAC}" presName="node" presStyleLbl="node1" presStyleIdx="1" presStyleCnt="4">
        <dgm:presLayoutVars>
          <dgm:bulletEnabled val="1"/>
        </dgm:presLayoutVars>
      </dgm:prSet>
      <dgm:spPr>
        <a:prstGeom prst="rect">
          <a:avLst/>
        </a:prstGeom>
      </dgm:spPr>
      <dgm:t>
        <a:bodyPr/>
        <a:lstStyle/>
        <a:p>
          <a:endParaRPr lang="en-AU"/>
        </a:p>
      </dgm:t>
    </dgm:pt>
    <dgm:pt modelId="{334EDB4C-EEE3-4695-BEBB-83716D063896}" type="pres">
      <dgm:prSet presAssocID="{6ED65CAE-4341-4034-9A54-880385064C4B}" presName="Name9" presStyleLbl="parChTrans1D2" presStyleIdx="2" presStyleCnt="4"/>
      <dgm:spPr/>
      <dgm:t>
        <a:bodyPr/>
        <a:lstStyle/>
        <a:p>
          <a:endParaRPr lang="en-AU"/>
        </a:p>
      </dgm:t>
    </dgm:pt>
    <dgm:pt modelId="{038B22D6-B5A1-497A-B0AC-D2CF91BFB102}" type="pres">
      <dgm:prSet presAssocID="{6ED65CAE-4341-4034-9A54-880385064C4B}" presName="connTx" presStyleLbl="parChTrans1D2" presStyleIdx="2" presStyleCnt="4"/>
      <dgm:spPr/>
      <dgm:t>
        <a:bodyPr/>
        <a:lstStyle/>
        <a:p>
          <a:endParaRPr lang="en-AU"/>
        </a:p>
      </dgm:t>
    </dgm:pt>
    <dgm:pt modelId="{37E5AD11-BCED-452F-92D5-707D2D425F89}" type="pres">
      <dgm:prSet presAssocID="{DD6012F3-382A-4D5A-B4DF-C7E86D7838FA}" presName="node" presStyleLbl="node1" presStyleIdx="2" presStyleCnt="4" custScaleX="116563">
        <dgm:presLayoutVars>
          <dgm:bulletEnabled val="1"/>
        </dgm:presLayoutVars>
      </dgm:prSet>
      <dgm:spPr>
        <a:prstGeom prst="rect">
          <a:avLst/>
        </a:prstGeom>
      </dgm:spPr>
      <dgm:t>
        <a:bodyPr/>
        <a:lstStyle/>
        <a:p>
          <a:endParaRPr lang="en-AU"/>
        </a:p>
      </dgm:t>
    </dgm:pt>
    <dgm:pt modelId="{B7D6791A-4241-4AD0-8DB9-FEC6581EE20C}" type="pres">
      <dgm:prSet presAssocID="{4F8B9FEC-8CCA-4B95-BCA6-398E49338C28}" presName="Name9" presStyleLbl="parChTrans1D2" presStyleIdx="3" presStyleCnt="4"/>
      <dgm:spPr/>
      <dgm:t>
        <a:bodyPr/>
        <a:lstStyle/>
        <a:p>
          <a:endParaRPr lang="en-AU"/>
        </a:p>
      </dgm:t>
    </dgm:pt>
    <dgm:pt modelId="{87A27D4E-DED5-4DA1-8588-9516384EDD0B}" type="pres">
      <dgm:prSet presAssocID="{4F8B9FEC-8CCA-4B95-BCA6-398E49338C28}" presName="connTx" presStyleLbl="parChTrans1D2" presStyleIdx="3" presStyleCnt="4"/>
      <dgm:spPr/>
      <dgm:t>
        <a:bodyPr/>
        <a:lstStyle/>
        <a:p>
          <a:endParaRPr lang="en-AU"/>
        </a:p>
      </dgm:t>
    </dgm:pt>
    <dgm:pt modelId="{A9C1AB5C-0457-48D6-85CC-5D2C31ED35E3}" type="pres">
      <dgm:prSet presAssocID="{D9751822-1E55-44C8-AA04-91D2D291FFC4}" presName="node" presStyleLbl="node1" presStyleIdx="3" presStyleCnt="4">
        <dgm:presLayoutVars>
          <dgm:bulletEnabled val="1"/>
        </dgm:presLayoutVars>
      </dgm:prSet>
      <dgm:spPr>
        <a:prstGeom prst="rect">
          <a:avLst/>
        </a:prstGeom>
      </dgm:spPr>
      <dgm:t>
        <a:bodyPr/>
        <a:lstStyle/>
        <a:p>
          <a:endParaRPr lang="en-AU"/>
        </a:p>
      </dgm:t>
    </dgm:pt>
  </dgm:ptLst>
  <dgm:cxnLst>
    <dgm:cxn modelId="{F5E39007-4830-4ACD-A90B-088369F8ACF8}" srcId="{9E0FFB9D-472B-4297-9197-93A09F14F0D8}" destId="{D9751822-1E55-44C8-AA04-91D2D291FFC4}" srcOrd="3" destOrd="0" parTransId="{4F8B9FEC-8CCA-4B95-BCA6-398E49338C28}" sibTransId="{7A916C6B-F9A2-41DC-B12C-97148E87E8F0}"/>
    <dgm:cxn modelId="{53F6A33A-9975-4DF2-870B-E97AEEB9DAD0}" srcId="{25D80385-52C3-480A-856C-0718C73F977E}" destId="{9E0FFB9D-472B-4297-9197-93A09F14F0D8}" srcOrd="0" destOrd="0" parTransId="{E23B71F0-7879-4A83-91B2-BB1868BE6BEB}" sibTransId="{437F09B9-3CC5-4409-9281-6CB75C39AFA1}"/>
    <dgm:cxn modelId="{676D6AE0-FA4A-4774-84EB-AA5076E05FAA}" type="presOf" srcId="{BDAD3F0B-25E3-42E1-BA6B-1BFB29F22DAC}" destId="{86E04A4E-2E37-4C48-9082-5667F0D308BA}" srcOrd="0" destOrd="0" presId="urn:microsoft.com/office/officeart/2005/8/layout/radial1"/>
    <dgm:cxn modelId="{DA654445-8C83-4D6B-B962-0DD058D1EB7F}" type="presOf" srcId="{4F8B9FEC-8CCA-4B95-BCA6-398E49338C28}" destId="{87A27D4E-DED5-4DA1-8588-9516384EDD0B}" srcOrd="1" destOrd="0" presId="urn:microsoft.com/office/officeart/2005/8/layout/radial1"/>
    <dgm:cxn modelId="{72358F8D-1544-4313-A977-AD76CC2FBE1E}" type="presOf" srcId="{5F8678E7-E9C4-4D79-838C-A0FFE3E8F38C}" destId="{4F5897DF-9C7A-44AD-B9CA-EDC25DCE639B}" srcOrd="1" destOrd="0" presId="urn:microsoft.com/office/officeart/2005/8/layout/radial1"/>
    <dgm:cxn modelId="{45D38F35-21BD-4B45-BBE7-1BDD9A6C0D43}" type="presOf" srcId="{B6EA6C5B-3BF3-4E01-98B4-161B2C16EA9B}" destId="{7C6138B1-1021-4A59-B832-7E39DC190E8E}" srcOrd="0" destOrd="0" presId="urn:microsoft.com/office/officeart/2005/8/layout/radial1"/>
    <dgm:cxn modelId="{161E5E32-C505-4566-99F0-9C3C33A1A5C3}" srcId="{9E0FFB9D-472B-4297-9197-93A09F14F0D8}" destId="{BDAD3F0B-25E3-42E1-BA6B-1BFB29F22DAC}" srcOrd="1" destOrd="0" parTransId="{D474A73E-0F7D-4BE9-B5E7-A5D24E1476A8}" sibTransId="{2D08A024-B6B2-4259-9556-8BF55FAE0091}"/>
    <dgm:cxn modelId="{51B390C7-9290-4E43-B24B-4D1926408023}" type="presOf" srcId="{D9751822-1E55-44C8-AA04-91D2D291FFC4}" destId="{A9C1AB5C-0457-48D6-85CC-5D2C31ED35E3}" srcOrd="0" destOrd="0" presId="urn:microsoft.com/office/officeart/2005/8/layout/radial1"/>
    <dgm:cxn modelId="{AEDE3CD8-9C81-4BEF-9273-6353B3BA71DB}" type="presOf" srcId="{4F8B9FEC-8CCA-4B95-BCA6-398E49338C28}" destId="{B7D6791A-4241-4AD0-8DB9-FEC6581EE20C}" srcOrd="0" destOrd="0" presId="urn:microsoft.com/office/officeart/2005/8/layout/radial1"/>
    <dgm:cxn modelId="{9C4A7403-054D-44CF-A628-20F4F57DED22}" srcId="{9E0FFB9D-472B-4297-9197-93A09F14F0D8}" destId="{B6EA6C5B-3BF3-4E01-98B4-161B2C16EA9B}" srcOrd="0" destOrd="0" parTransId="{5F8678E7-E9C4-4D79-838C-A0FFE3E8F38C}" sibTransId="{BFBF85FF-CB77-458F-AF9D-FD7C883FA463}"/>
    <dgm:cxn modelId="{A7F93E3C-B30A-4298-A029-348B74505CF9}" type="presOf" srcId="{DD6012F3-382A-4D5A-B4DF-C7E86D7838FA}" destId="{37E5AD11-BCED-452F-92D5-707D2D425F89}" srcOrd="0" destOrd="0" presId="urn:microsoft.com/office/officeart/2005/8/layout/radial1"/>
    <dgm:cxn modelId="{A197D136-7153-424F-B0D3-55C3843E9641}" type="presOf" srcId="{5F8678E7-E9C4-4D79-838C-A0FFE3E8F38C}" destId="{56B42FCD-484C-4A39-9285-90F4CD98C04F}" srcOrd="0" destOrd="0" presId="urn:microsoft.com/office/officeart/2005/8/layout/radial1"/>
    <dgm:cxn modelId="{540AE3FD-FD9E-4306-973E-A9458CEC0171}" type="presOf" srcId="{D474A73E-0F7D-4BE9-B5E7-A5D24E1476A8}" destId="{20E0F6A0-F4B2-4A99-A785-9DC02C794578}" srcOrd="0" destOrd="0" presId="urn:microsoft.com/office/officeart/2005/8/layout/radial1"/>
    <dgm:cxn modelId="{BB772128-442C-4BFA-B669-41EB1031ECCB}" type="presOf" srcId="{25D80385-52C3-480A-856C-0718C73F977E}" destId="{526CC9A0-CEE5-4CD6-8EF0-943744471DA7}" srcOrd="0" destOrd="0" presId="urn:microsoft.com/office/officeart/2005/8/layout/radial1"/>
    <dgm:cxn modelId="{C63DE699-1269-41D6-B4AA-5AF941FCF70B}" srcId="{9E0FFB9D-472B-4297-9197-93A09F14F0D8}" destId="{DD6012F3-382A-4D5A-B4DF-C7E86D7838FA}" srcOrd="2" destOrd="0" parTransId="{6ED65CAE-4341-4034-9A54-880385064C4B}" sibTransId="{AA83BF87-1ABF-4769-9E46-A89AC3F83BBD}"/>
    <dgm:cxn modelId="{38490DAE-0760-471A-A532-BFB58E8D887F}" type="presOf" srcId="{D474A73E-0F7D-4BE9-B5E7-A5D24E1476A8}" destId="{DB4F3180-0CE6-45D8-AD66-C3CE23CE9801}" srcOrd="1" destOrd="0" presId="urn:microsoft.com/office/officeart/2005/8/layout/radial1"/>
    <dgm:cxn modelId="{0EA25438-57A5-4993-9A14-E02924428548}" type="presOf" srcId="{6ED65CAE-4341-4034-9A54-880385064C4B}" destId="{334EDB4C-EEE3-4695-BEBB-83716D063896}" srcOrd="0" destOrd="0" presId="urn:microsoft.com/office/officeart/2005/8/layout/radial1"/>
    <dgm:cxn modelId="{3B03BDBE-29E8-4915-915E-90C80D9DC7DB}" type="presOf" srcId="{6ED65CAE-4341-4034-9A54-880385064C4B}" destId="{038B22D6-B5A1-497A-B0AC-D2CF91BFB102}" srcOrd="1" destOrd="0" presId="urn:microsoft.com/office/officeart/2005/8/layout/radial1"/>
    <dgm:cxn modelId="{BB0701DC-056E-4D85-BCA5-DBD91D199C69}" type="presOf" srcId="{9E0FFB9D-472B-4297-9197-93A09F14F0D8}" destId="{17DB6950-B357-4619-B781-95CE29786E12}" srcOrd="0" destOrd="0" presId="urn:microsoft.com/office/officeart/2005/8/layout/radial1"/>
    <dgm:cxn modelId="{131DA85A-277D-4FCA-8C2C-E76014D7DC7C}" type="presParOf" srcId="{526CC9A0-CEE5-4CD6-8EF0-943744471DA7}" destId="{17DB6950-B357-4619-B781-95CE29786E12}" srcOrd="0" destOrd="0" presId="urn:microsoft.com/office/officeart/2005/8/layout/radial1"/>
    <dgm:cxn modelId="{BF411A04-40B5-4347-97DC-9E79E8DCBD26}" type="presParOf" srcId="{526CC9A0-CEE5-4CD6-8EF0-943744471DA7}" destId="{56B42FCD-484C-4A39-9285-90F4CD98C04F}" srcOrd="1" destOrd="0" presId="urn:microsoft.com/office/officeart/2005/8/layout/radial1"/>
    <dgm:cxn modelId="{B85B95DD-F156-4125-BF2A-462339BD94D0}" type="presParOf" srcId="{56B42FCD-484C-4A39-9285-90F4CD98C04F}" destId="{4F5897DF-9C7A-44AD-B9CA-EDC25DCE639B}" srcOrd="0" destOrd="0" presId="urn:microsoft.com/office/officeart/2005/8/layout/radial1"/>
    <dgm:cxn modelId="{5CD275A6-968B-4CA2-9678-0952D2B330BF}" type="presParOf" srcId="{526CC9A0-CEE5-4CD6-8EF0-943744471DA7}" destId="{7C6138B1-1021-4A59-B832-7E39DC190E8E}" srcOrd="2" destOrd="0" presId="urn:microsoft.com/office/officeart/2005/8/layout/radial1"/>
    <dgm:cxn modelId="{2BC307DE-D2F2-4D73-893D-C23FF373C3EA}" type="presParOf" srcId="{526CC9A0-CEE5-4CD6-8EF0-943744471DA7}" destId="{20E0F6A0-F4B2-4A99-A785-9DC02C794578}" srcOrd="3" destOrd="0" presId="urn:microsoft.com/office/officeart/2005/8/layout/radial1"/>
    <dgm:cxn modelId="{7C7884E8-86B9-4E68-A355-B64560ED6E4F}" type="presParOf" srcId="{20E0F6A0-F4B2-4A99-A785-9DC02C794578}" destId="{DB4F3180-0CE6-45D8-AD66-C3CE23CE9801}" srcOrd="0" destOrd="0" presId="urn:microsoft.com/office/officeart/2005/8/layout/radial1"/>
    <dgm:cxn modelId="{AB0CF39F-4212-4941-B185-46FD25D35999}" type="presParOf" srcId="{526CC9A0-CEE5-4CD6-8EF0-943744471DA7}" destId="{86E04A4E-2E37-4C48-9082-5667F0D308BA}" srcOrd="4" destOrd="0" presId="urn:microsoft.com/office/officeart/2005/8/layout/radial1"/>
    <dgm:cxn modelId="{84A1ADA4-6201-49EF-A93D-3059C9896415}" type="presParOf" srcId="{526CC9A0-CEE5-4CD6-8EF0-943744471DA7}" destId="{334EDB4C-EEE3-4695-BEBB-83716D063896}" srcOrd="5" destOrd="0" presId="urn:microsoft.com/office/officeart/2005/8/layout/radial1"/>
    <dgm:cxn modelId="{A94C0C74-4624-4640-8FFE-ABFDBCDC3262}" type="presParOf" srcId="{334EDB4C-EEE3-4695-BEBB-83716D063896}" destId="{038B22D6-B5A1-497A-B0AC-D2CF91BFB102}" srcOrd="0" destOrd="0" presId="urn:microsoft.com/office/officeart/2005/8/layout/radial1"/>
    <dgm:cxn modelId="{8E62DD98-668E-4BC0-9596-8CD7A557454A}" type="presParOf" srcId="{526CC9A0-CEE5-4CD6-8EF0-943744471DA7}" destId="{37E5AD11-BCED-452F-92D5-707D2D425F89}" srcOrd="6" destOrd="0" presId="urn:microsoft.com/office/officeart/2005/8/layout/radial1"/>
    <dgm:cxn modelId="{BC090025-2EA0-440A-A92B-766CFFD92792}" type="presParOf" srcId="{526CC9A0-CEE5-4CD6-8EF0-943744471DA7}" destId="{B7D6791A-4241-4AD0-8DB9-FEC6581EE20C}" srcOrd="7" destOrd="0" presId="urn:microsoft.com/office/officeart/2005/8/layout/radial1"/>
    <dgm:cxn modelId="{F584C510-6655-41E3-85D7-09663AE5C21D}" type="presParOf" srcId="{B7D6791A-4241-4AD0-8DB9-FEC6581EE20C}" destId="{87A27D4E-DED5-4DA1-8588-9516384EDD0B}" srcOrd="0" destOrd="0" presId="urn:microsoft.com/office/officeart/2005/8/layout/radial1"/>
    <dgm:cxn modelId="{A69D60DA-022E-47DC-9F0B-1DA9FAABE7B7}" type="presParOf" srcId="{526CC9A0-CEE5-4CD6-8EF0-943744471DA7}" destId="{A9C1AB5C-0457-48D6-85CC-5D2C31ED35E3}" srcOrd="8" destOrd="0" presId="urn:microsoft.com/office/officeart/2005/8/layout/radial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25D80385-52C3-480A-856C-0718C73F977E}" type="doc">
      <dgm:prSet loTypeId="urn:microsoft.com/office/officeart/2005/8/layout/radial1" loCatId="relationship" qsTypeId="urn:microsoft.com/office/officeart/2005/8/quickstyle/simple1" qsCatId="simple" csTypeId="urn:microsoft.com/office/officeart/2005/8/colors/accent1_2" csCatId="accent1" phldr="1"/>
      <dgm:spPr/>
      <dgm:t>
        <a:bodyPr/>
        <a:lstStyle/>
        <a:p>
          <a:endParaRPr lang="en-AU"/>
        </a:p>
      </dgm:t>
    </dgm:pt>
    <dgm:pt modelId="{9E0FFB9D-472B-4297-9197-93A09F14F0D8}">
      <dgm:prSet phldrT="[Text]" custT="1"/>
      <dgm:spPr>
        <a:solidFill>
          <a:schemeClr val="bg2">
            <a:lumMod val="50000"/>
          </a:schemeClr>
        </a:solidFill>
        <a:ln>
          <a:solidFill>
            <a:schemeClr val="tx2">
              <a:lumMod val="60000"/>
              <a:lumOff val="40000"/>
            </a:schemeClr>
          </a:solidFill>
        </a:ln>
      </dgm:spPr>
      <dgm:t>
        <a:bodyPr/>
        <a:lstStyle/>
        <a:p>
          <a:r>
            <a:rPr lang="en-AU" sz="2000" b="1" i="0" dirty="0" smtClean="0">
              <a:solidFill>
                <a:schemeClr val="tx1"/>
              </a:solidFill>
              <a:latin typeface="Calibri" pitchFamily="34" charset="0"/>
              <a:cs typeface="Calibri" pitchFamily="34" charset="0"/>
            </a:rPr>
            <a:t>STUDENT</a:t>
          </a:r>
          <a:endParaRPr lang="en-AU" sz="2000" b="1" i="0" dirty="0">
            <a:solidFill>
              <a:schemeClr val="tx1"/>
            </a:solidFill>
            <a:latin typeface="Calibri" pitchFamily="34" charset="0"/>
            <a:cs typeface="Calibri" pitchFamily="34" charset="0"/>
          </a:endParaRPr>
        </a:p>
      </dgm:t>
    </dgm:pt>
    <dgm:pt modelId="{E23B71F0-7879-4A83-91B2-BB1868BE6BEB}" type="parTrans" cxnId="{53F6A33A-9975-4DF2-870B-E97AEEB9DAD0}">
      <dgm:prSet/>
      <dgm:spPr/>
      <dgm:t>
        <a:bodyPr/>
        <a:lstStyle/>
        <a:p>
          <a:endParaRPr lang="en-AU"/>
        </a:p>
      </dgm:t>
    </dgm:pt>
    <dgm:pt modelId="{437F09B9-3CC5-4409-9281-6CB75C39AFA1}" type="sibTrans" cxnId="{53F6A33A-9975-4DF2-870B-E97AEEB9DAD0}">
      <dgm:prSet/>
      <dgm:spPr/>
      <dgm:t>
        <a:bodyPr/>
        <a:lstStyle/>
        <a:p>
          <a:endParaRPr lang="en-AU"/>
        </a:p>
      </dgm:t>
    </dgm:pt>
    <dgm:pt modelId="{B6EA6C5B-3BF3-4E01-98B4-161B2C16EA9B}">
      <dgm:prSet phldrT="[Text]" custT="1"/>
      <dgm:spPr>
        <a:solidFill>
          <a:srgbClr val="FFFF00"/>
        </a:solidFill>
        <a:ln>
          <a:solidFill>
            <a:schemeClr val="tx2">
              <a:lumMod val="60000"/>
              <a:lumOff val="40000"/>
            </a:schemeClr>
          </a:solidFill>
        </a:ln>
      </dgm:spPr>
      <dgm:t>
        <a:bodyPr/>
        <a:lstStyle/>
        <a:p>
          <a:r>
            <a:rPr lang="en-AU" sz="1400" b="1" i="1" dirty="0" smtClean="0">
              <a:solidFill>
                <a:schemeClr val="accent4">
                  <a:lumMod val="10000"/>
                </a:schemeClr>
              </a:solidFill>
              <a:latin typeface="Calibri" pitchFamily="34" charset="0"/>
              <a:cs typeface="Calibri" pitchFamily="34" charset="0"/>
            </a:rPr>
            <a:t>SOFTWARE </a:t>
          </a:r>
          <a:r>
            <a:rPr lang="en-AU" sz="1400" b="1" i="1" dirty="0" smtClean="0">
              <a:solidFill>
                <a:schemeClr val="accent4">
                  <a:lumMod val="10000"/>
                </a:schemeClr>
              </a:solidFill>
              <a:latin typeface="Calibri" pitchFamily="34" charset="0"/>
              <a:cs typeface="Calibri" pitchFamily="34" charset="0"/>
              <a:sym typeface="Wingdings" pitchFamily="2" charset="2"/>
            </a:rPr>
            <a:t> </a:t>
          </a:r>
          <a:r>
            <a:rPr lang="en-AU" sz="1400" b="0" i="1" dirty="0" smtClean="0">
              <a:solidFill>
                <a:schemeClr val="accent4">
                  <a:lumMod val="10000"/>
                </a:schemeClr>
              </a:solidFill>
              <a:latin typeface="Calibri" pitchFamily="34" charset="0"/>
              <a:cs typeface="Calibri" pitchFamily="34" charset="0"/>
              <a:sym typeface="Wingdings" pitchFamily="2" charset="2"/>
            </a:rPr>
            <a:t>PROTOCOLS &amp; PROCEDURES</a:t>
          </a:r>
          <a:endParaRPr lang="en-AU" sz="1400" b="0" i="1" dirty="0">
            <a:solidFill>
              <a:schemeClr val="accent4">
                <a:lumMod val="10000"/>
              </a:schemeClr>
            </a:solidFill>
            <a:latin typeface="Calibri" pitchFamily="34" charset="0"/>
            <a:cs typeface="Calibri" pitchFamily="34" charset="0"/>
          </a:endParaRPr>
        </a:p>
      </dgm:t>
    </dgm:pt>
    <dgm:pt modelId="{5F8678E7-E9C4-4D79-838C-A0FFE3E8F38C}" type="parTrans" cxnId="{9C4A7403-054D-44CF-A628-20F4F57DED22}">
      <dgm:prSet/>
      <dgm:spPr/>
      <dgm:t>
        <a:bodyPr/>
        <a:lstStyle/>
        <a:p>
          <a:endParaRPr lang="en-AU" dirty="0"/>
        </a:p>
      </dgm:t>
    </dgm:pt>
    <dgm:pt modelId="{BFBF85FF-CB77-458F-AF9D-FD7C883FA463}" type="sibTrans" cxnId="{9C4A7403-054D-44CF-A628-20F4F57DED22}">
      <dgm:prSet/>
      <dgm:spPr/>
      <dgm:t>
        <a:bodyPr/>
        <a:lstStyle/>
        <a:p>
          <a:endParaRPr lang="en-AU"/>
        </a:p>
      </dgm:t>
    </dgm:pt>
    <dgm:pt modelId="{BDAD3F0B-25E3-42E1-BA6B-1BFB29F22DAC}">
      <dgm:prSet phldrT="[Text]" custT="1"/>
      <dgm:spPr>
        <a:solidFill>
          <a:srgbClr val="00B0F0"/>
        </a:solidFill>
        <a:ln>
          <a:solidFill>
            <a:schemeClr val="tx2">
              <a:lumMod val="60000"/>
              <a:lumOff val="40000"/>
            </a:schemeClr>
          </a:solidFill>
        </a:ln>
      </dgm:spPr>
      <dgm:t>
        <a:bodyPr/>
        <a:lstStyle/>
        <a:p>
          <a:r>
            <a:rPr lang="en-AU" sz="1400" b="1" i="1" dirty="0" smtClean="0">
              <a:solidFill>
                <a:schemeClr val="tx1"/>
              </a:solidFill>
              <a:latin typeface="Calibri" pitchFamily="34" charset="0"/>
              <a:cs typeface="Calibri" pitchFamily="34" charset="0"/>
            </a:rPr>
            <a:t>HARDWARE </a:t>
          </a:r>
          <a:r>
            <a:rPr lang="en-AU" sz="1400" b="1" i="1" dirty="0" smtClean="0">
              <a:solidFill>
                <a:schemeClr val="tx1"/>
              </a:solidFill>
              <a:latin typeface="Calibri" pitchFamily="34" charset="0"/>
              <a:cs typeface="Calibri" pitchFamily="34" charset="0"/>
              <a:sym typeface="Wingdings" pitchFamily="2" charset="2"/>
            </a:rPr>
            <a:t> </a:t>
          </a:r>
          <a:r>
            <a:rPr lang="en-AU" sz="1400" b="0" i="1" dirty="0" smtClean="0">
              <a:solidFill>
                <a:schemeClr val="tx1"/>
              </a:solidFill>
              <a:latin typeface="Calibri" pitchFamily="34" charset="0"/>
              <a:cs typeface="Calibri" pitchFamily="34" charset="0"/>
              <a:sym typeface="Wingdings" pitchFamily="2" charset="2"/>
            </a:rPr>
            <a:t>FACILITIES</a:t>
          </a:r>
        </a:p>
        <a:p>
          <a:r>
            <a:rPr lang="en-AU" sz="1400" b="0" i="1" dirty="0" smtClean="0">
              <a:solidFill>
                <a:schemeClr val="tx1"/>
              </a:solidFill>
              <a:latin typeface="Calibri" pitchFamily="34" charset="0"/>
              <a:cs typeface="Calibri" pitchFamily="34" charset="0"/>
              <a:sym typeface="Wingdings" pitchFamily="2" charset="2"/>
            </a:rPr>
            <a:t>EQUIPMENT</a:t>
          </a:r>
          <a:endParaRPr lang="en-AU" sz="1400" b="0" i="1" dirty="0">
            <a:solidFill>
              <a:schemeClr val="tx1"/>
            </a:solidFill>
            <a:latin typeface="Calibri" pitchFamily="34" charset="0"/>
            <a:cs typeface="Calibri" pitchFamily="34" charset="0"/>
          </a:endParaRPr>
        </a:p>
      </dgm:t>
    </dgm:pt>
    <dgm:pt modelId="{D474A73E-0F7D-4BE9-B5E7-A5D24E1476A8}" type="parTrans" cxnId="{161E5E32-C505-4566-99F0-9C3C33A1A5C3}">
      <dgm:prSet/>
      <dgm:spPr/>
      <dgm:t>
        <a:bodyPr/>
        <a:lstStyle/>
        <a:p>
          <a:endParaRPr lang="en-AU" dirty="0"/>
        </a:p>
      </dgm:t>
    </dgm:pt>
    <dgm:pt modelId="{2D08A024-B6B2-4259-9556-8BF55FAE0091}" type="sibTrans" cxnId="{161E5E32-C505-4566-99F0-9C3C33A1A5C3}">
      <dgm:prSet/>
      <dgm:spPr/>
      <dgm:t>
        <a:bodyPr/>
        <a:lstStyle/>
        <a:p>
          <a:endParaRPr lang="en-AU"/>
        </a:p>
      </dgm:t>
    </dgm:pt>
    <dgm:pt modelId="{DD6012F3-382A-4D5A-B4DF-C7E86D7838FA}">
      <dgm:prSet phldrT="[Text]" custT="1"/>
      <dgm:spPr>
        <a:solidFill>
          <a:srgbClr val="FF9933"/>
        </a:solidFill>
        <a:ln>
          <a:solidFill>
            <a:schemeClr val="tx2">
              <a:lumMod val="60000"/>
              <a:lumOff val="40000"/>
            </a:schemeClr>
          </a:solidFill>
        </a:ln>
      </dgm:spPr>
      <dgm:t>
        <a:bodyPr/>
        <a:lstStyle/>
        <a:p>
          <a:r>
            <a:rPr lang="en-AU" sz="1400" b="1" i="1" dirty="0" smtClean="0">
              <a:solidFill>
                <a:schemeClr val="accent4">
                  <a:lumMod val="10000"/>
                </a:schemeClr>
              </a:solidFill>
              <a:latin typeface="Calibri" pitchFamily="34" charset="0"/>
              <a:cs typeface="Calibri" pitchFamily="34" charset="0"/>
            </a:rPr>
            <a:t>ENVIRONMENT </a:t>
          </a:r>
          <a:r>
            <a:rPr lang="en-AU" sz="1400" b="1" i="1" dirty="0" smtClean="0">
              <a:solidFill>
                <a:schemeClr val="accent4">
                  <a:lumMod val="10000"/>
                </a:schemeClr>
              </a:solidFill>
              <a:latin typeface="Calibri" pitchFamily="34" charset="0"/>
              <a:cs typeface="Calibri" pitchFamily="34" charset="0"/>
              <a:sym typeface="Wingdings" pitchFamily="2" charset="2"/>
            </a:rPr>
            <a:t> </a:t>
          </a:r>
          <a:r>
            <a:rPr lang="en-AU" sz="1400" b="0" i="1" dirty="0" smtClean="0">
              <a:solidFill>
                <a:schemeClr val="accent4">
                  <a:lumMod val="10000"/>
                </a:schemeClr>
              </a:solidFill>
              <a:latin typeface="Calibri" pitchFamily="34" charset="0"/>
              <a:cs typeface="Calibri" pitchFamily="34" charset="0"/>
              <a:sym typeface="Wingdings" pitchFamily="2" charset="2"/>
            </a:rPr>
            <a:t>LOCATION</a:t>
          </a:r>
        </a:p>
        <a:p>
          <a:r>
            <a:rPr lang="en-AU" sz="1400" b="0" i="1" dirty="0" smtClean="0">
              <a:solidFill>
                <a:schemeClr val="accent4">
                  <a:lumMod val="10000"/>
                </a:schemeClr>
              </a:solidFill>
              <a:latin typeface="Calibri" pitchFamily="34" charset="0"/>
              <a:cs typeface="Calibri" pitchFamily="34" charset="0"/>
              <a:sym typeface="Wingdings" pitchFamily="2" charset="2"/>
            </a:rPr>
            <a:t>WEATHER</a:t>
          </a:r>
          <a:endParaRPr lang="en-AU" sz="1400" b="0" i="1" dirty="0">
            <a:solidFill>
              <a:schemeClr val="accent4">
                <a:lumMod val="10000"/>
              </a:schemeClr>
            </a:solidFill>
            <a:latin typeface="Calibri" pitchFamily="34" charset="0"/>
            <a:cs typeface="Calibri" pitchFamily="34" charset="0"/>
          </a:endParaRPr>
        </a:p>
      </dgm:t>
    </dgm:pt>
    <dgm:pt modelId="{6ED65CAE-4341-4034-9A54-880385064C4B}" type="parTrans" cxnId="{C63DE699-1269-41D6-B4AA-5AF941FCF70B}">
      <dgm:prSet/>
      <dgm:spPr/>
      <dgm:t>
        <a:bodyPr/>
        <a:lstStyle/>
        <a:p>
          <a:endParaRPr lang="en-AU" dirty="0"/>
        </a:p>
      </dgm:t>
    </dgm:pt>
    <dgm:pt modelId="{AA83BF87-1ABF-4769-9E46-A89AC3F83BBD}" type="sibTrans" cxnId="{C63DE699-1269-41D6-B4AA-5AF941FCF70B}">
      <dgm:prSet/>
      <dgm:spPr/>
      <dgm:t>
        <a:bodyPr/>
        <a:lstStyle/>
        <a:p>
          <a:endParaRPr lang="en-AU"/>
        </a:p>
      </dgm:t>
    </dgm:pt>
    <dgm:pt modelId="{D9751822-1E55-44C8-AA04-91D2D291FFC4}">
      <dgm:prSet phldrT="[Text]" custT="1"/>
      <dgm:spPr>
        <a:solidFill>
          <a:srgbClr val="92D050"/>
        </a:solidFill>
        <a:ln>
          <a:solidFill>
            <a:schemeClr val="tx2">
              <a:lumMod val="60000"/>
              <a:lumOff val="40000"/>
            </a:schemeClr>
          </a:solidFill>
        </a:ln>
      </dgm:spPr>
      <dgm:t>
        <a:bodyPr/>
        <a:lstStyle/>
        <a:p>
          <a:r>
            <a:rPr lang="en-AU" sz="1400" b="1" i="1" dirty="0" smtClean="0">
              <a:solidFill>
                <a:schemeClr val="accent4">
                  <a:lumMod val="10000"/>
                </a:schemeClr>
              </a:solidFill>
              <a:latin typeface="Calibri" pitchFamily="34" charset="0"/>
              <a:cs typeface="Calibri" pitchFamily="34" charset="0"/>
            </a:rPr>
            <a:t>LIVE WARE </a:t>
          </a:r>
          <a:r>
            <a:rPr lang="en-AU" sz="1400" b="1" i="1" dirty="0" smtClean="0">
              <a:solidFill>
                <a:schemeClr val="accent4">
                  <a:lumMod val="10000"/>
                </a:schemeClr>
              </a:solidFill>
              <a:latin typeface="Calibri" pitchFamily="34" charset="0"/>
              <a:cs typeface="Calibri" pitchFamily="34" charset="0"/>
              <a:sym typeface="Wingdings" pitchFamily="2" charset="2"/>
            </a:rPr>
            <a:t> </a:t>
          </a:r>
          <a:r>
            <a:rPr lang="en-AU" sz="1400" b="0" i="1" dirty="0" smtClean="0">
              <a:solidFill>
                <a:schemeClr val="accent4">
                  <a:lumMod val="10000"/>
                </a:schemeClr>
              </a:solidFill>
              <a:latin typeface="Calibri" pitchFamily="34" charset="0"/>
              <a:cs typeface="Calibri" pitchFamily="34" charset="0"/>
              <a:sym typeface="Wingdings" pitchFamily="2" charset="2"/>
            </a:rPr>
            <a:t>STAFF &amp; OTHER STUDENTS</a:t>
          </a:r>
        </a:p>
        <a:p>
          <a:r>
            <a:rPr lang="en-AU" sz="1400" b="0" i="1" dirty="0" smtClean="0">
              <a:solidFill>
                <a:schemeClr val="accent4">
                  <a:lumMod val="10000"/>
                </a:schemeClr>
              </a:solidFill>
              <a:latin typeface="Calibri" pitchFamily="34" charset="0"/>
              <a:cs typeface="Calibri" pitchFamily="34" charset="0"/>
              <a:sym typeface="Wingdings" pitchFamily="2" charset="2"/>
            </a:rPr>
            <a:t>ANIMALS</a:t>
          </a:r>
          <a:endParaRPr lang="en-AU" sz="1400" b="0" i="1" dirty="0">
            <a:solidFill>
              <a:schemeClr val="accent4">
                <a:lumMod val="10000"/>
              </a:schemeClr>
            </a:solidFill>
            <a:latin typeface="Calibri" pitchFamily="34" charset="0"/>
            <a:cs typeface="Calibri" pitchFamily="34" charset="0"/>
          </a:endParaRPr>
        </a:p>
      </dgm:t>
    </dgm:pt>
    <dgm:pt modelId="{4F8B9FEC-8CCA-4B95-BCA6-398E49338C28}" type="parTrans" cxnId="{F5E39007-4830-4ACD-A90B-088369F8ACF8}">
      <dgm:prSet/>
      <dgm:spPr/>
      <dgm:t>
        <a:bodyPr/>
        <a:lstStyle/>
        <a:p>
          <a:endParaRPr lang="en-AU" dirty="0"/>
        </a:p>
      </dgm:t>
    </dgm:pt>
    <dgm:pt modelId="{7A916C6B-F9A2-41DC-B12C-97148E87E8F0}" type="sibTrans" cxnId="{F5E39007-4830-4ACD-A90B-088369F8ACF8}">
      <dgm:prSet/>
      <dgm:spPr/>
      <dgm:t>
        <a:bodyPr/>
        <a:lstStyle/>
        <a:p>
          <a:endParaRPr lang="en-AU"/>
        </a:p>
      </dgm:t>
    </dgm:pt>
    <dgm:pt modelId="{526CC9A0-CEE5-4CD6-8EF0-943744471DA7}" type="pres">
      <dgm:prSet presAssocID="{25D80385-52C3-480A-856C-0718C73F977E}" presName="cycle" presStyleCnt="0">
        <dgm:presLayoutVars>
          <dgm:chMax val="1"/>
          <dgm:dir/>
          <dgm:animLvl val="ctr"/>
          <dgm:resizeHandles val="exact"/>
        </dgm:presLayoutVars>
      </dgm:prSet>
      <dgm:spPr/>
      <dgm:t>
        <a:bodyPr/>
        <a:lstStyle/>
        <a:p>
          <a:endParaRPr lang="en-AU"/>
        </a:p>
      </dgm:t>
    </dgm:pt>
    <dgm:pt modelId="{17DB6950-B357-4619-B781-95CE29786E12}" type="pres">
      <dgm:prSet presAssocID="{9E0FFB9D-472B-4297-9197-93A09F14F0D8}" presName="centerShape" presStyleLbl="node0" presStyleIdx="0" presStyleCnt="1" custScaleX="107110" custScaleY="113060"/>
      <dgm:spPr>
        <a:prstGeom prst="rect">
          <a:avLst/>
        </a:prstGeom>
      </dgm:spPr>
      <dgm:t>
        <a:bodyPr/>
        <a:lstStyle/>
        <a:p>
          <a:endParaRPr lang="en-AU"/>
        </a:p>
      </dgm:t>
    </dgm:pt>
    <dgm:pt modelId="{56B42FCD-484C-4A39-9285-90F4CD98C04F}" type="pres">
      <dgm:prSet presAssocID="{5F8678E7-E9C4-4D79-838C-A0FFE3E8F38C}" presName="Name9" presStyleLbl="parChTrans1D2" presStyleIdx="0" presStyleCnt="4"/>
      <dgm:spPr/>
      <dgm:t>
        <a:bodyPr/>
        <a:lstStyle/>
        <a:p>
          <a:endParaRPr lang="en-AU"/>
        </a:p>
      </dgm:t>
    </dgm:pt>
    <dgm:pt modelId="{4F5897DF-9C7A-44AD-B9CA-EDC25DCE639B}" type="pres">
      <dgm:prSet presAssocID="{5F8678E7-E9C4-4D79-838C-A0FFE3E8F38C}" presName="connTx" presStyleLbl="parChTrans1D2" presStyleIdx="0" presStyleCnt="4"/>
      <dgm:spPr/>
      <dgm:t>
        <a:bodyPr/>
        <a:lstStyle/>
        <a:p>
          <a:endParaRPr lang="en-AU"/>
        </a:p>
      </dgm:t>
    </dgm:pt>
    <dgm:pt modelId="{7C6138B1-1021-4A59-B832-7E39DC190E8E}" type="pres">
      <dgm:prSet presAssocID="{B6EA6C5B-3BF3-4E01-98B4-161B2C16EA9B}" presName="node" presStyleLbl="node1" presStyleIdx="0" presStyleCnt="4">
        <dgm:presLayoutVars>
          <dgm:bulletEnabled val="1"/>
        </dgm:presLayoutVars>
      </dgm:prSet>
      <dgm:spPr>
        <a:prstGeom prst="rect">
          <a:avLst/>
        </a:prstGeom>
      </dgm:spPr>
      <dgm:t>
        <a:bodyPr/>
        <a:lstStyle/>
        <a:p>
          <a:endParaRPr lang="en-AU"/>
        </a:p>
      </dgm:t>
    </dgm:pt>
    <dgm:pt modelId="{20E0F6A0-F4B2-4A99-A785-9DC02C794578}" type="pres">
      <dgm:prSet presAssocID="{D474A73E-0F7D-4BE9-B5E7-A5D24E1476A8}" presName="Name9" presStyleLbl="parChTrans1D2" presStyleIdx="1" presStyleCnt="4"/>
      <dgm:spPr/>
      <dgm:t>
        <a:bodyPr/>
        <a:lstStyle/>
        <a:p>
          <a:endParaRPr lang="en-AU"/>
        </a:p>
      </dgm:t>
    </dgm:pt>
    <dgm:pt modelId="{DB4F3180-0CE6-45D8-AD66-C3CE23CE9801}" type="pres">
      <dgm:prSet presAssocID="{D474A73E-0F7D-4BE9-B5E7-A5D24E1476A8}" presName="connTx" presStyleLbl="parChTrans1D2" presStyleIdx="1" presStyleCnt="4"/>
      <dgm:spPr/>
      <dgm:t>
        <a:bodyPr/>
        <a:lstStyle/>
        <a:p>
          <a:endParaRPr lang="en-AU"/>
        </a:p>
      </dgm:t>
    </dgm:pt>
    <dgm:pt modelId="{86E04A4E-2E37-4C48-9082-5667F0D308BA}" type="pres">
      <dgm:prSet presAssocID="{BDAD3F0B-25E3-42E1-BA6B-1BFB29F22DAC}" presName="node" presStyleLbl="node1" presStyleIdx="1" presStyleCnt="4" custRadScaleRad="123681" custRadScaleInc="423">
        <dgm:presLayoutVars>
          <dgm:bulletEnabled val="1"/>
        </dgm:presLayoutVars>
      </dgm:prSet>
      <dgm:spPr>
        <a:prstGeom prst="rect">
          <a:avLst/>
        </a:prstGeom>
      </dgm:spPr>
      <dgm:t>
        <a:bodyPr/>
        <a:lstStyle/>
        <a:p>
          <a:endParaRPr lang="en-AU"/>
        </a:p>
      </dgm:t>
    </dgm:pt>
    <dgm:pt modelId="{334EDB4C-EEE3-4695-BEBB-83716D063896}" type="pres">
      <dgm:prSet presAssocID="{6ED65CAE-4341-4034-9A54-880385064C4B}" presName="Name9" presStyleLbl="parChTrans1D2" presStyleIdx="2" presStyleCnt="4"/>
      <dgm:spPr/>
      <dgm:t>
        <a:bodyPr/>
        <a:lstStyle/>
        <a:p>
          <a:endParaRPr lang="en-AU"/>
        </a:p>
      </dgm:t>
    </dgm:pt>
    <dgm:pt modelId="{038B22D6-B5A1-497A-B0AC-D2CF91BFB102}" type="pres">
      <dgm:prSet presAssocID="{6ED65CAE-4341-4034-9A54-880385064C4B}" presName="connTx" presStyleLbl="parChTrans1D2" presStyleIdx="2" presStyleCnt="4"/>
      <dgm:spPr/>
      <dgm:t>
        <a:bodyPr/>
        <a:lstStyle/>
        <a:p>
          <a:endParaRPr lang="en-AU"/>
        </a:p>
      </dgm:t>
    </dgm:pt>
    <dgm:pt modelId="{37E5AD11-BCED-452F-92D5-707D2D425F89}" type="pres">
      <dgm:prSet presAssocID="{DD6012F3-382A-4D5A-B4DF-C7E86D7838FA}" presName="node" presStyleLbl="node1" presStyleIdx="2" presStyleCnt="4">
        <dgm:presLayoutVars>
          <dgm:bulletEnabled val="1"/>
        </dgm:presLayoutVars>
      </dgm:prSet>
      <dgm:spPr>
        <a:prstGeom prst="rect">
          <a:avLst/>
        </a:prstGeom>
      </dgm:spPr>
      <dgm:t>
        <a:bodyPr/>
        <a:lstStyle/>
        <a:p>
          <a:endParaRPr lang="en-AU"/>
        </a:p>
      </dgm:t>
    </dgm:pt>
    <dgm:pt modelId="{B7D6791A-4241-4AD0-8DB9-FEC6581EE20C}" type="pres">
      <dgm:prSet presAssocID="{4F8B9FEC-8CCA-4B95-BCA6-398E49338C28}" presName="Name9" presStyleLbl="parChTrans1D2" presStyleIdx="3" presStyleCnt="4"/>
      <dgm:spPr/>
      <dgm:t>
        <a:bodyPr/>
        <a:lstStyle/>
        <a:p>
          <a:endParaRPr lang="en-AU"/>
        </a:p>
      </dgm:t>
    </dgm:pt>
    <dgm:pt modelId="{87A27D4E-DED5-4DA1-8588-9516384EDD0B}" type="pres">
      <dgm:prSet presAssocID="{4F8B9FEC-8CCA-4B95-BCA6-398E49338C28}" presName="connTx" presStyleLbl="parChTrans1D2" presStyleIdx="3" presStyleCnt="4"/>
      <dgm:spPr/>
      <dgm:t>
        <a:bodyPr/>
        <a:lstStyle/>
        <a:p>
          <a:endParaRPr lang="en-AU"/>
        </a:p>
      </dgm:t>
    </dgm:pt>
    <dgm:pt modelId="{A9C1AB5C-0457-48D6-85CC-5D2C31ED35E3}" type="pres">
      <dgm:prSet presAssocID="{D9751822-1E55-44C8-AA04-91D2D291FFC4}" presName="node" presStyleLbl="node1" presStyleIdx="3" presStyleCnt="4" custRadScaleRad="126127" custRadScaleInc="212">
        <dgm:presLayoutVars>
          <dgm:bulletEnabled val="1"/>
        </dgm:presLayoutVars>
      </dgm:prSet>
      <dgm:spPr>
        <a:prstGeom prst="rect">
          <a:avLst/>
        </a:prstGeom>
      </dgm:spPr>
      <dgm:t>
        <a:bodyPr/>
        <a:lstStyle/>
        <a:p>
          <a:endParaRPr lang="en-AU"/>
        </a:p>
      </dgm:t>
    </dgm:pt>
  </dgm:ptLst>
  <dgm:cxnLst>
    <dgm:cxn modelId="{F5E39007-4830-4ACD-A90B-088369F8ACF8}" srcId="{9E0FFB9D-472B-4297-9197-93A09F14F0D8}" destId="{D9751822-1E55-44C8-AA04-91D2D291FFC4}" srcOrd="3" destOrd="0" parTransId="{4F8B9FEC-8CCA-4B95-BCA6-398E49338C28}" sibTransId="{7A916C6B-F9A2-41DC-B12C-97148E87E8F0}"/>
    <dgm:cxn modelId="{6D873893-7704-480D-B8BC-828A587E91A4}" type="presOf" srcId="{5F8678E7-E9C4-4D79-838C-A0FFE3E8F38C}" destId="{56B42FCD-484C-4A39-9285-90F4CD98C04F}" srcOrd="0" destOrd="0" presId="urn:microsoft.com/office/officeart/2005/8/layout/radial1"/>
    <dgm:cxn modelId="{AD3FC0BC-FF02-403D-AD41-B6868EFDAE84}" type="presOf" srcId="{D474A73E-0F7D-4BE9-B5E7-A5D24E1476A8}" destId="{20E0F6A0-F4B2-4A99-A785-9DC02C794578}" srcOrd="0" destOrd="0" presId="urn:microsoft.com/office/officeart/2005/8/layout/radial1"/>
    <dgm:cxn modelId="{53F6A33A-9975-4DF2-870B-E97AEEB9DAD0}" srcId="{25D80385-52C3-480A-856C-0718C73F977E}" destId="{9E0FFB9D-472B-4297-9197-93A09F14F0D8}" srcOrd="0" destOrd="0" parTransId="{E23B71F0-7879-4A83-91B2-BB1868BE6BEB}" sibTransId="{437F09B9-3CC5-4409-9281-6CB75C39AFA1}"/>
    <dgm:cxn modelId="{56C98DB3-95EC-4133-8312-CB9CC0A4AA51}" type="presOf" srcId="{DD6012F3-382A-4D5A-B4DF-C7E86D7838FA}" destId="{37E5AD11-BCED-452F-92D5-707D2D425F89}" srcOrd="0" destOrd="0" presId="urn:microsoft.com/office/officeart/2005/8/layout/radial1"/>
    <dgm:cxn modelId="{050AD6E2-F19E-4521-9386-F10A1C8928B5}" type="presOf" srcId="{5F8678E7-E9C4-4D79-838C-A0FFE3E8F38C}" destId="{4F5897DF-9C7A-44AD-B9CA-EDC25DCE639B}" srcOrd="1" destOrd="0" presId="urn:microsoft.com/office/officeart/2005/8/layout/radial1"/>
    <dgm:cxn modelId="{F6EF7E49-3D96-4583-8A11-51D346390B17}" type="presOf" srcId="{6ED65CAE-4341-4034-9A54-880385064C4B}" destId="{334EDB4C-EEE3-4695-BEBB-83716D063896}" srcOrd="0" destOrd="0" presId="urn:microsoft.com/office/officeart/2005/8/layout/radial1"/>
    <dgm:cxn modelId="{339AF57C-0165-49DA-A4B0-4DF2288BA472}" type="presOf" srcId="{25D80385-52C3-480A-856C-0718C73F977E}" destId="{526CC9A0-CEE5-4CD6-8EF0-943744471DA7}" srcOrd="0" destOrd="0" presId="urn:microsoft.com/office/officeart/2005/8/layout/radial1"/>
    <dgm:cxn modelId="{16A194EA-565A-4BA3-89CC-0F9CE7C6321C}" type="presOf" srcId="{9E0FFB9D-472B-4297-9197-93A09F14F0D8}" destId="{17DB6950-B357-4619-B781-95CE29786E12}" srcOrd="0" destOrd="0" presId="urn:microsoft.com/office/officeart/2005/8/layout/radial1"/>
    <dgm:cxn modelId="{48A3253C-6E16-4EEB-9441-8CF145B7E6D2}" type="presOf" srcId="{D474A73E-0F7D-4BE9-B5E7-A5D24E1476A8}" destId="{DB4F3180-0CE6-45D8-AD66-C3CE23CE9801}" srcOrd="1" destOrd="0" presId="urn:microsoft.com/office/officeart/2005/8/layout/radial1"/>
    <dgm:cxn modelId="{8E85FB08-5542-46F2-9DAA-FA3FA68DA01D}" type="presOf" srcId="{D9751822-1E55-44C8-AA04-91D2D291FFC4}" destId="{A9C1AB5C-0457-48D6-85CC-5D2C31ED35E3}" srcOrd="0" destOrd="0" presId="urn:microsoft.com/office/officeart/2005/8/layout/radial1"/>
    <dgm:cxn modelId="{161E5E32-C505-4566-99F0-9C3C33A1A5C3}" srcId="{9E0FFB9D-472B-4297-9197-93A09F14F0D8}" destId="{BDAD3F0B-25E3-42E1-BA6B-1BFB29F22DAC}" srcOrd="1" destOrd="0" parTransId="{D474A73E-0F7D-4BE9-B5E7-A5D24E1476A8}" sibTransId="{2D08A024-B6B2-4259-9556-8BF55FAE0091}"/>
    <dgm:cxn modelId="{D5627F28-F494-45A1-8525-1EC727F6C36C}" type="presOf" srcId="{BDAD3F0B-25E3-42E1-BA6B-1BFB29F22DAC}" destId="{86E04A4E-2E37-4C48-9082-5667F0D308BA}" srcOrd="0" destOrd="0" presId="urn:microsoft.com/office/officeart/2005/8/layout/radial1"/>
    <dgm:cxn modelId="{9C4A7403-054D-44CF-A628-20F4F57DED22}" srcId="{9E0FFB9D-472B-4297-9197-93A09F14F0D8}" destId="{B6EA6C5B-3BF3-4E01-98B4-161B2C16EA9B}" srcOrd="0" destOrd="0" parTransId="{5F8678E7-E9C4-4D79-838C-A0FFE3E8F38C}" sibTransId="{BFBF85FF-CB77-458F-AF9D-FD7C883FA463}"/>
    <dgm:cxn modelId="{FC312AA4-57A3-4309-A993-7E6C22386958}" type="presOf" srcId="{6ED65CAE-4341-4034-9A54-880385064C4B}" destId="{038B22D6-B5A1-497A-B0AC-D2CF91BFB102}" srcOrd="1" destOrd="0" presId="urn:microsoft.com/office/officeart/2005/8/layout/radial1"/>
    <dgm:cxn modelId="{9F09F16F-830A-43AB-9FB9-672286D1B691}" type="presOf" srcId="{4F8B9FEC-8CCA-4B95-BCA6-398E49338C28}" destId="{87A27D4E-DED5-4DA1-8588-9516384EDD0B}" srcOrd="1" destOrd="0" presId="urn:microsoft.com/office/officeart/2005/8/layout/radial1"/>
    <dgm:cxn modelId="{C63DE699-1269-41D6-B4AA-5AF941FCF70B}" srcId="{9E0FFB9D-472B-4297-9197-93A09F14F0D8}" destId="{DD6012F3-382A-4D5A-B4DF-C7E86D7838FA}" srcOrd="2" destOrd="0" parTransId="{6ED65CAE-4341-4034-9A54-880385064C4B}" sibTransId="{AA83BF87-1ABF-4769-9E46-A89AC3F83BBD}"/>
    <dgm:cxn modelId="{8A8AC29B-1B34-40BA-9923-A91C0795BACB}" type="presOf" srcId="{4F8B9FEC-8CCA-4B95-BCA6-398E49338C28}" destId="{B7D6791A-4241-4AD0-8DB9-FEC6581EE20C}" srcOrd="0" destOrd="0" presId="urn:microsoft.com/office/officeart/2005/8/layout/radial1"/>
    <dgm:cxn modelId="{9F7E9BAD-BF6B-44A6-B56D-855B51D771AC}" type="presOf" srcId="{B6EA6C5B-3BF3-4E01-98B4-161B2C16EA9B}" destId="{7C6138B1-1021-4A59-B832-7E39DC190E8E}" srcOrd="0" destOrd="0" presId="urn:microsoft.com/office/officeart/2005/8/layout/radial1"/>
    <dgm:cxn modelId="{525021C8-7382-44BE-B9D8-1F613AD16474}" type="presParOf" srcId="{526CC9A0-CEE5-4CD6-8EF0-943744471DA7}" destId="{17DB6950-B357-4619-B781-95CE29786E12}" srcOrd="0" destOrd="0" presId="urn:microsoft.com/office/officeart/2005/8/layout/radial1"/>
    <dgm:cxn modelId="{E97FEF4B-2304-4445-A2D6-E2918D702443}" type="presParOf" srcId="{526CC9A0-CEE5-4CD6-8EF0-943744471DA7}" destId="{56B42FCD-484C-4A39-9285-90F4CD98C04F}" srcOrd="1" destOrd="0" presId="urn:microsoft.com/office/officeart/2005/8/layout/radial1"/>
    <dgm:cxn modelId="{E9D6D786-BBE1-44BC-87A0-E92FDE01E7BF}" type="presParOf" srcId="{56B42FCD-484C-4A39-9285-90F4CD98C04F}" destId="{4F5897DF-9C7A-44AD-B9CA-EDC25DCE639B}" srcOrd="0" destOrd="0" presId="urn:microsoft.com/office/officeart/2005/8/layout/radial1"/>
    <dgm:cxn modelId="{EB4E6CDB-9FD1-492F-929A-AC76A7552D2B}" type="presParOf" srcId="{526CC9A0-CEE5-4CD6-8EF0-943744471DA7}" destId="{7C6138B1-1021-4A59-B832-7E39DC190E8E}" srcOrd="2" destOrd="0" presId="urn:microsoft.com/office/officeart/2005/8/layout/radial1"/>
    <dgm:cxn modelId="{66A254D6-5690-452F-ACD0-3E4422103C33}" type="presParOf" srcId="{526CC9A0-CEE5-4CD6-8EF0-943744471DA7}" destId="{20E0F6A0-F4B2-4A99-A785-9DC02C794578}" srcOrd="3" destOrd="0" presId="urn:microsoft.com/office/officeart/2005/8/layout/radial1"/>
    <dgm:cxn modelId="{24ED0688-F0B5-4822-9C16-E7BEF2FDD2DB}" type="presParOf" srcId="{20E0F6A0-F4B2-4A99-A785-9DC02C794578}" destId="{DB4F3180-0CE6-45D8-AD66-C3CE23CE9801}" srcOrd="0" destOrd="0" presId="urn:microsoft.com/office/officeart/2005/8/layout/radial1"/>
    <dgm:cxn modelId="{5611E89B-92B9-40F8-BFA0-1CD8AD6CBD95}" type="presParOf" srcId="{526CC9A0-CEE5-4CD6-8EF0-943744471DA7}" destId="{86E04A4E-2E37-4C48-9082-5667F0D308BA}" srcOrd="4" destOrd="0" presId="urn:microsoft.com/office/officeart/2005/8/layout/radial1"/>
    <dgm:cxn modelId="{1E837DA3-3826-42BE-A2F0-811166C1A244}" type="presParOf" srcId="{526CC9A0-CEE5-4CD6-8EF0-943744471DA7}" destId="{334EDB4C-EEE3-4695-BEBB-83716D063896}" srcOrd="5" destOrd="0" presId="urn:microsoft.com/office/officeart/2005/8/layout/radial1"/>
    <dgm:cxn modelId="{9FA282C2-08D1-46B0-AB76-8113F28BF730}" type="presParOf" srcId="{334EDB4C-EEE3-4695-BEBB-83716D063896}" destId="{038B22D6-B5A1-497A-B0AC-D2CF91BFB102}" srcOrd="0" destOrd="0" presId="urn:microsoft.com/office/officeart/2005/8/layout/radial1"/>
    <dgm:cxn modelId="{BA9DC6B0-84E8-406A-9BFD-372B112C07A2}" type="presParOf" srcId="{526CC9A0-CEE5-4CD6-8EF0-943744471DA7}" destId="{37E5AD11-BCED-452F-92D5-707D2D425F89}" srcOrd="6" destOrd="0" presId="urn:microsoft.com/office/officeart/2005/8/layout/radial1"/>
    <dgm:cxn modelId="{914759C4-3565-4CB6-A375-6E7E92B2EA62}" type="presParOf" srcId="{526CC9A0-CEE5-4CD6-8EF0-943744471DA7}" destId="{B7D6791A-4241-4AD0-8DB9-FEC6581EE20C}" srcOrd="7" destOrd="0" presId="urn:microsoft.com/office/officeart/2005/8/layout/radial1"/>
    <dgm:cxn modelId="{1D66E445-3D21-4574-9DFC-196FBB3E2ECF}" type="presParOf" srcId="{B7D6791A-4241-4AD0-8DB9-FEC6581EE20C}" destId="{87A27D4E-DED5-4DA1-8588-9516384EDD0B}" srcOrd="0" destOrd="0" presId="urn:microsoft.com/office/officeart/2005/8/layout/radial1"/>
    <dgm:cxn modelId="{4B214BFE-4427-42CE-B243-C85F0984EF56}" type="presParOf" srcId="{526CC9A0-CEE5-4CD6-8EF0-943744471DA7}" destId="{A9C1AB5C-0457-48D6-85CC-5D2C31ED35E3}"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79F1E3F-FD9B-478C-9C9E-CAAD7BEE488F}">
      <dsp:nvSpPr>
        <dsp:cNvPr id="0" name=""/>
        <dsp:cNvSpPr/>
      </dsp:nvSpPr>
      <dsp:spPr>
        <a:xfrm>
          <a:off x="2375207" y="2501740"/>
          <a:ext cx="1503863" cy="1131488"/>
        </a:xfrm>
        <a:prstGeom prst="roundRect">
          <a:avLst>
            <a:gd name="adj" fmla="val 10000"/>
          </a:avLst>
        </a:prstGeom>
        <a:solidFill>
          <a:schemeClr val="accent1">
            <a:hueOff val="0"/>
            <a:satOff val="0"/>
            <a:lumOff val="0"/>
            <a:alphaOff val="0"/>
          </a:schemeClr>
        </a:solidFill>
        <a:ln w="25400" cap="flat" cmpd="sng" algn="ctr">
          <a:solidFill>
            <a:schemeClr val="bg1">
              <a:lumMod val="2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Complete farm practical work</a:t>
          </a:r>
          <a:endParaRPr lang="en-US" sz="1400" b="1" kern="1200" dirty="0">
            <a:solidFill>
              <a:schemeClr val="tx1"/>
            </a:solidFill>
          </a:endParaRPr>
        </a:p>
      </dsp:txBody>
      <dsp:txXfrm>
        <a:off x="2408347" y="2534880"/>
        <a:ext cx="1437583" cy="1065208"/>
      </dsp:txXfrm>
    </dsp:sp>
    <dsp:sp modelId="{4578C159-1C67-4393-9D77-68A30033144B}">
      <dsp:nvSpPr>
        <dsp:cNvPr id="0" name=""/>
        <dsp:cNvSpPr/>
      </dsp:nvSpPr>
      <dsp:spPr>
        <a:xfrm>
          <a:off x="6735" y="1270459"/>
          <a:ext cx="2508993" cy="113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accent4"/>
              </a:solidFill>
            </a:rPr>
            <a:t>Introduction to clinical studies (SM2)</a:t>
          </a:r>
          <a:endParaRPr lang="en-US" sz="1400" b="1" kern="1200" dirty="0">
            <a:solidFill>
              <a:schemeClr val="accent4"/>
            </a:solidFill>
          </a:endParaRPr>
        </a:p>
      </dsp:txBody>
      <dsp:txXfrm>
        <a:off x="39875" y="1303599"/>
        <a:ext cx="2442713" cy="1065208"/>
      </dsp:txXfrm>
    </dsp:sp>
    <dsp:sp modelId="{DD8F29D2-AD0A-4195-BE8E-67B85CF50003}">
      <dsp:nvSpPr>
        <dsp:cNvPr id="0" name=""/>
        <dsp:cNvSpPr/>
      </dsp:nvSpPr>
      <dsp:spPr>
        <a:xfrm>
          <a:off x="1897141" y="1795"/>
          <a:ext cx="1144180" cy="11314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accent4"/>
              </a:solidFill>
            </a:rPr>
            <a:t>Farm practical training</a:t>
          </a:r>
        </a:p>
        <a:p>
          <a:pPr lvl="0" algn="ctr" defTabSz="622300">
            <a:lnSpc>
              <a:spcPct val="90000"/>
            </a:lnSpc>
            <a:spcBef>
              <a:spcPct val="0"/>
            </a:spcBef>
            <a:spcAft>
              <a:spcPct val="35000"/>
            </a:spcAft>
          </a:pPr>
          <a:r>
            <a:rPr lang="en-US" sz="1400" b="1" kern="1200" dirty="0" smtClean="0">
              <a:solidFill>
                <a:schemeClr val="accent4"/>
              </a:solidFill>
            </a:rPr>
            <a:t> (1 week</a:t>
          </a:r>
          <a:r>
            <a:rPr lang="en-US" sz="1400" b="0" kern="1200" dirty="0" smtClean="0">
              <a:solidFill>
                <a:schemeClr val="accent4"/>
              </a:solidFill>
            </a:rPr>
            <a:t>)</a:t>
          </a:r>
          <a:endParaRPr lang="en-US" sz="1400" kern="1200" dirty="0">
            <a:solidFill>
              <a:schemeClr val="accent4"/>
            </a:solidFill>
          </a:endParaRPr>
        </a:p>
      </dsp:txBody>
      <dsp:txXfrm>
        <a:off x="1930281" y="34935"/>
        <a:ext cx="1077900" cy="1065208"/>
      </dsp:txXfrm>
    </dsp:sp>
    <dsp:sp modelId="{1243C742-AEEC-48ED-8505-C00BA929F8DD}">
      <dsp:nvSpPr>
        <dsp:cNvPr id="0" name=""/>
        <dsp:cNvSpPr/>
      </dsp:nvSpPr>
      <dsp:spPr>
        <a:xfrm>
          <a:off x="344836" y="0"/>
          <a:ext cx="1330969" cy="1131488"/>
        </a:xfrm>
        <a:prstGeom prst="roundRect">
          <a:avLst>
            <a:gd name="adj" fmla="val 10000"/>
          </a:avLst>
        </a:prstGeom>
        <a:solidFill>
          <a:schemeClr val="accent1">
            <a:hueOff val="0"/>
            <a:satOff val="0"/>
            <a:lumOff val="0"/>
            <a:alphaOff val="0"/>
          </a:schemeClr>
        </a:solidFill>
        <a:ln w="25400" cap="flat" cmpd="sng" algn="ctr">
          <a:no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lang="en-US" sz="1200" b="1" kern="1200" dirty="0" smtClean="0">
              <a:solidFill>
                <a:schemeClr val="accent4"/>
              </a:solidFill>
            </a:rPr>
            <a:t>Animal production, </a:t>
          </a:r>
          <a:r>
            <a:rPr lang="en-US" sz="1200" b="1" kern="1200" dirty="0" err="1" smtClean="0">
              <a:solidFill>
                <a:schemeClr val="accent4"/>
              </a:solidFill>
            </a:rPr>
            <a:t>behaviour</a:t>
          </a:r>
          <a:r>
            <a:rPr lang="en-US" sz="1200" b="1" kern="1200" dirty="0" smtClean="0">
              <a:solidFill>
                <a:schemeClr val="accent4"/>
              </a:solidFill>
            </a:rPr>
            <a:t>, welfare &amp; handling (SM1)</a:t>
          </a:r>
          <a:endParaRPr lang="en-US" sz="1200" b="1" kern="1200" dirty="0">
            <a:solidFill>
              <a:schemeClr val="accent4"/>
            </a:solidFill>
          </a:endParaRPr>
        </a:p>
      </dsp:txBody>
      <dsp:txXfrm>
        <a:off x="377976" y="33140"/>
        <a:ext cx="1264689" cy="1065208"/>
      </dsp:txXfrm>
    </dsp:sp>
    <dsp:sp modelId="{58D39C80-3214-4525-902E-425B26764C4B}">
      <dsp:nvSpPr>
        <dsp:cNvPr id="0" name=""/>
        <dsp:cNvSpPr/>
      </dsp:nvSpPr>
      <dsp:spPr>
        <a:xfrm>
          <a:off x="2583415" y="1270459"/>
          <a:ext cx="805788" cy="1131488"/>
        </a:xfrm>
        <a:prstGeom prst="roundRect">
          <a:avLst>
            <a:gd name="adj" fmla="val 10000"/>
          </a:avLst>
        </a:prstGeom>
        <a:solidFill>
          <a:schemeClr val="accent1">
            <a:hueOff val="0"/>
            <a:satOff val="0"/>
            <a:lumOff val="0"/>
            <a:alphaOff val="0"/>
          </a:schemeClr>
        </a:solidFill>
        <a:ln w="25400" cap="flat" cmpd="sng" algn="ctr">
          <a:solidFill>
            <a:schemeClr val="bg1">
              <a:lumMod val="2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dirty="0" smtClean="0">
              <a:solidFill>
                <a:schemeClr val="tx1"/>
              </a:solidFill>
            </a:rPr>
            <a:t>4 weeks commercial </a:t>
          </a:r>
          <a:r>
            <a:rPr lang="en-US" sz="1400" b="1" kern="1200" dirty="0" smtClean="0">
              <a:solidFill>
                <a:schemeClr val="tx1"/>
              </a:solidFill>
            </a:rPr>
            <a:t>diary farm </a:t>
          </a:r>
        </a:p>
        <a:p>
          <a:pPr marL="0" marR="0" lvl="0" indent="0" algn="ctr" defTabSz="914400" eaLnBrk="1" fontAlgn="auto" latinLnBrk="0" hangingPunct="1">
            <a:lnSpc>
              <a:spcPct val="100000"/>
            </a:lnSpc>
            <a:spcBef>
              <a:spcPct val="0"/>
            </a:spcBef>
            <a:spcAft>
              <a:spcPts val="0"/>
            </a:spcAft>
            <a:buClrTx/>
            <a:buSzTx/>
            <a:buFontTx/>
            <a:buNone/>
            <a:tabLst/>
            <a:defRPr/>
          </a:pPr>
          <a:r>
            <a:rPr lang="en-US" sz="1000" b="1" kern="1200" dirty="0" smtClean="0">
              <a:solidFill>
                <a:schemeClr val="tx1"/>
              </a:solidFill>
            </a:rPr>
            <a:t>(2 calving)</a:t>
          </a:r>
        </a:p>
        <a:p>
          <a:pPr lvl="0" algn="ctr" defTabSz="711200">
            <a:lnSpc>
              <a:spcPct val="90000"/>
            </a:lnSpc>
            <a:spcBef>
              <a:spcPct val="0"/>
            </a:spcBef>
            <a:spcAft>
              <a:spcPct val="35000"/>
            </a:spcAft>
          </a:pPr>
          <a:endParaRPr lang="en-US" sz="1000" b="1" kern="1200" dirty="0">
            <a:solidFill>
              <a:schemeClr val="tx1"/>
            </a:solidFill>
          </a:endParaRPr>
        </a:p>
      </dsp:txBody>
      <dsp:txXfrm>
        <a:off x="2607016" y="1294060"/>
        <a:ext cx="758586" cy="1084286"/>
      </dsp:txXfrm>
    </dsp:sp>
    <dsp:sp modelId="{49638B43-FDC5-4E85-A99C-7D4751CD8AD9}">
      <dsp:nvSpPr>
        <dsp:cNvPr id="0" name=""/>
        <dsp:cNvSpPr/>
      </dsp:nvSpPr>
      <dsp:spPr>
        <a:xfrm>
          <a:off x="3456890" y="1270459"/>
          <a:ext cx="1005044" cy="1131488"/>
        </a:xfrm>
        <a:prstGeom prst="roundRect">
          <a:avLst>
            <a:gd name="adj" fmla="val 10000"/>
          </a:avLst>
        </a:prstGeom>
        <a:solidFill>
          <a:schemeClr val="accent1">
            <a:hueOff val="0"/>
            <a:satOff val="0"/>
            <a:lumOff val="0"/>
            <a:alphaOff val="0"/>
          </a:schemeClr>
        </a:solidFill>
        <a:ln w="25400" cap="flat" cmpd="sng" algn="ctr">
          <a:solidFill>
            <a:srgbClr val="FFC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solidFill>
                <a:schemeClr val="tx1"/>
              </a:solidFill>
            </a:rPr>
            <a:t>3 weeks commercial </a:t>
          </a:r>
          <a:r>
            <a:rPr lang="en-US" sz="1400" b="1" kern="1200" dirty="0" smtClean="0">
              <a:solidFill>
                <a:schemeClr val="tx1"/>
              </a:solidFill>
            </a:rPr>
            <a:t>sheep/ beef farm</a:t>
          </a:r>
          <a:endParaRPr lang="en-US" sz="1000" b="1" kern="1200" dirty="0">
            <a:solidFill>
              <a:schemeClr val="tx1"/>
            </a:solidFill>
          </a:endParaRPr>
        </a:p>
      </dsp:txBody>
      <dsp:txXfrm>
        <a:off x="3486327" y="1299896"/>
        <a:ext cx="946170" cy="1072614"/>
      </dsp:txXfrm>
    </dsp:sp>
    <dsp:sp modelId="{58F535AD-F429-4857-A2CC-8C9F713EFCAC}">
      <dsp:nvSpPr>
        <dsp:cNvPr id="0" name=""/>
        <dsp:cNvSpPr/>
      </dsp:nvSpPr>
      <dsp:spPr>
        <a:xfrm>
          <a:off x="3456890" y="2304"/>
          <a:ext cx="1005044" cy="1131488"/>
        </a:xfrm>
        <a:prstGeom prst="roundRect">
          <a:avLst>
            <a:gd name="adj" fmla="val 10000"/>
          </a:avLst>
        </a:prstGeom>
        <a:solidFill>
          <a:schemeClr val="accent1">
            <a:hueOff val="0"/>
            <a:satOff val="0"/>
            <a:lumOff val="0"/>
            <a:alphaOff val="0"/>
          </a:schemeClr>
        </a:solidFill>
        <a:ln w="25400" cap="flat" cmpd="sng" algn="ctr">
          <a:solidFill>
            <a:schemeClr val="bg1">
              <a:lumMod val="25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Farm practical work</a:t>
          </a:r>
          <a:endParaRPr lang="en-US" sz="1400" b="1" kern="1200" dirty="0">
            <a:solidFill>
              <a:schemeClr val="tx1"/>
            </a:solidFill>
          </a:endParaRPr>
        </a:p>
      </dsp:txBody>
      <dsp:txXfrm>
        <a:off x="3486327" y="31741"/>
        <a:ext cx="946170" cy="1072614"/>
      </dsp:txXfrm>
    </dsp:sp>
    <dsp:sp modelId="{9218694F-0A50-4193-AC6A-DB5E2DB868F3}">
      <dsp:nvSpPr>
        <dsp:cNvPr id="0" name=""/>
        <dsp:cNvSpPr/>
      </dsp:nvSpPr>
      <dsp:spPr>
        <a:xfrm>
          <a:off x="4529621" y="1270459"/>
          <a:ext cx="805788" cy="1131488"/>
        </a:xfrm>
        <a:prstGeom prst="roundRect">
          <a:avLst>
            <a:gd name="adj" fmla="val 10000"/>
          </a:avLst>
        </a:prstGeom>
        <a:solidFill>
          <a:schemeClr val="accent1">
            <a:hueOff val="0"/>
            <a:satOff val="0"/>
            <a:lumOff val="0"/>
            <a:alphaOff val="0"/>
          </a:schemeClr>
        </a:solidFill>
        <a:ln w="25400" cap="flat" cmpd="sng" algn="ctr">
          <a:solidFill>
            <a:srgbClr val="0070C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lvl="0" algn="ctr" defTabSz="444500">
            <a:lnSpc>
              <a:spcPct val="90000"/>
            </a:lnSpc>
            <a:spcBef>
              <a:spcPct val="0"/>
            </a:spcBef>
            <a:spcAft>
              <a:spcPct val="35000"/>
            </a:spcAft>
          </a:pPr>
          <a:r>
            <a:rPr lang="en-US" sz="1000" b="1" kern="1200" dirty="0" smtClean="0">
              <a:solidFill>
                <a:schemeClr val="tx1"/>
              </a:solidFill>
            </a:rPr>
            <a:t>3 weeks </a:t>
          </a:r>
          <a:r>
            <a:rPr lang="en-US" sz="1400" b="1" kern="1200" dirty="0" smtClean="0">
              <a:solidFill>
                <a:schemeClr val="tx1"/>
              </a:solidFill>
            </a:rPr>
            <a:t>equine </a:t>
          </a:r>
          <a:r>
            <a:rPr lang="en-US" sz="1000" b="1" kern="1200" dirty="0" smtClean="0">
              <a:solidFill>
                <a:schemeClr val="tx1"/>
              </a:solidFill>
            </a:rPr>
            <a:t>stud/racing stable/ farrier</a:t>
          </a:r>
          <a:endParaRPr lang="en-US" sz="1000" b="1" kern="1200" dirty="0">
            <a:solidFill>
              <a:schemeClr val="tx1"/>
            </a:solidFill>
          </a:endParaRPr>
        </a:p>
      </dsp:txBody>
      <dsp:txXfrm>
        <a:off x="4553222" y="1294060"/>
        <a:ext cx="758586" cy="1084286"/>
      </dsp:txXfrm>
    </dsp:sp>
    <dsp:sp modelId="{D6BAD326-3D03-4B3C-A79E-46A811A01302}">
      <dsp:nvSpPr>
        <dsp:cNvPr id="0" name=""/>
        <dsp:cNvSpPr/>
      </dsp:nvSpPr>
      <dsp:spPr>
        <a:xfrm>
          <a:off x="1111910" y="2517568"/>
          <a:ext cx="1081812" cy="1131488"/>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accent4"/>
              </a:solidFill>
            </a:rPr>
            <a:t>SA, Equine medicine &amp; surgery (SM2)</a:t>
          </a:r>
          <a:endParaRPr lang="en-US" sz="1400" b="1" kern="1200" dirty="0">
            <a:solidFill>
              <a:schemeClr val="accent4"/>
            </a:solidFill>
          </a:endParaRPr>
        </a:p>
      </dsp:txBody>
      <dsp:txXfrm>
        <a:off x="1143595" y="2549253"/>
        <a:ext cx="1018442" cy="1068118"/>
      </dsp:txXfrm>
    </dsp:sp>
    <dsp:sp modelId="{F412151A-B4A4-417D-A4E6-6F1D1388AC73}">
      <dsp:nvSpPr>
        <dsp:cNvPr id="0" name=""/>
        <dsp:cNvSpPr/>
      </dsp:nvSpPr>
      <dsp:spPr>
        <a:xfrm>
          <a:off x="5318868" y="2515735"/>
          <a:ext cx="1225911" cy="1131488"/>
        </a:xfrm>
        <a:prstGeom prst="roundRect">
          <a:avLst>
            <a:gd name="adj" fmla="val 10000"/>
          </a:avLst>
        </a:prstGeom>
        <a:solidFill>
          <a:schemeClr val="accent1">
            <a:hueOff val="0"/>
            <a:satOff val="0"/>
            <a:lumOff val="0"/>
            <a:alphaOff val="0"/>
          </a:schemeClr>
        </a:solidFill>
        <a:ln w="2540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tx1"/>
              </a:solidFill>
            </a:rPr>
            <a:t>Veterinary practical work - mixed </a:t>
          </a:r>
          <a:r>
            <a:rPr lang="en-US" sz="1400" b="1" kern="1200" dirty="0" smtClean="0">
              <a:solidFill>
                <a:schemeClr val="tx1"/>
              </a:solidFill>
            </a:rPr>
            <a:t>         (</a:t>
          </a:r>
          <a:r>
            <a:rPr lang="en-US" sz="1400" b="1" kern="1200" dirty="0" smtClean="0">
              <a:solidFill>
                <a:schemeClr val="tx1"/>
              </a:solidFill>
            </a:rPr>
            <a:t>6 weeks)</a:t>
          </a:r>
          <a:endParaRPr lang="en-US" sz="1400" b="1" kern="1200" dirty="0">
            <a:solidFill>
              <a:schemeClr val="tx1"/>
            </a:solidFill>
          </a:endParaRPr>
        </a:p>
      </dsp:txBody>
      <dsp:txXfrm>
        <a:off x="5352008" y="2548875"/>
        <a:ext cx="1159631" cy="106520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E72A8AF-23DC-49DC-8C6C-D5CD508025F9}">
      <dsp:nvSpPr>
        <dsp:cNvPr id="0" name=""/>
        <dsp:cNvSpPr/>
      </dsp:nvSpPr>
      <dsp:spPr>
        <a:xfrm>
          <a:off x="3753" y="2160754"/>
          <a:ext cx="6545221" cy="9667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ctr" defTabSz="1866900">
            <a:lnSpc>
              <a:spcPct val="90000"/>
            </a:lnSpc>
            <a:spcBef>
              <a:spcPct val="0"/>
            </a:spcBef>
            <a:spcAft>
              <a:spcPct val="35000"/>
            </a:spcAft>
          </a:pPr>
          <a:r>
            <a:rPr lang="en-US" sz="4200" kern="1200" dirty="0" smtClean="0"/>
            <a:t>Employment</a:t>
          </a:r>
          <a:endParaRPr lang="en-US" sz="4200" kern="1200" dirty="0"/>
        </a:p>
      </dsp:txBody>
      <dsp:txXfrm>
        <a:off x="32069" y="2189070"/>
        <a:ext cx="6488589" cy="910144"/>
      </dsp:txXfrm>
    </dsp:sp>
    <dsp:sp modelId="{A4165375-A6EF-47DD-92C9-66EFA9ABFE17}">
      <dsp:nvSpPr>
        <dsp:cNvPr id="0" name=""/>
        <dsp:cNvSpPr/>
      </dsp:nvSpPr>
      <dsp:spPr>
        <a:xfrm>
          <a:off x="3753" y="1080559"/>
          <a:ext cx="2544810" cy="9667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lumMod val="25000"/>
                </a:schemeClr>
              </a:solidFill>
            </a:rPr>
            <a:t>Core rosters</a:t>
          </a:r>
          <a:endParaRPr lang="en-US" sz="2000" b="1" kern="1200" dirty="0">
            <a:solidFill>
              <a:schemeClr val="bg1">
                <a:lumMod val="25000"/>
              </a:schemeClr>
            </a:solidFill>
          </a:endParaRPr>
        </a:p>
      </dsp:txBody>
      <dsp:txXfrm>
        <a:off x="32069" y="1108875"/>
        <a:ext cx="2488178" cy="910144"/>
      </dsp:txXfrm>
    </dsp:sp>
    <dsp:sp modelId="{7794B752-C37E-4EEE-B114-47BFEBC0BB6E}">
      <dsp:nvSpPr>
        <dsp:cNvPr id="0" name=""/>
        <dsp:cNvSpPr/>
      </dsp:nvSpPr>
      <dsp:spPr>
        <a:xfrm>
          <a:off x="3753" y="364"/>
          <a:ext cx="1246234" cy="9667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lumMod val="25000"/>
                </a:schemeClr>
              </a:solidFill>
            </a:rPr>
            <a:t>Cattle health &amp; production</a:t>
          </a:r>
          <a:endParaRPr lang="en-US" sz="1400" b="1" kern="1200" dirty="0">
            <a:solidFill>
              <a:schemeClr val="bg1">
                <a:lumMod val="25000"/>
              </a:schemeClr>
            </a:solidFill>
          </a:endParaRPr>
        </a:p>
      </dsp:txBody>
      <dsp:txXfrm>
        <a:off x="32069" y="28680"/>
        <a:ext cx="1189602" cy="910144"/>
      </dsp:txXfrm>
    </dsp:sp>
    <dsp:sp modelId="{7553ACE1-0C86-4F56-BCFC-4FC01DFFCDD4}">
      <dsp:nvSpPr>
        <dsp:cNvPr id="0" name=""/>
        <dsp:cNvSpPr/>
      </dsp:nvSpPr>
      <dsp:spPr>
        <a:xfrm>
          <a:off x="1302329" y="364"/>
          <a:ext cx="1246234" cy="9667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chemeClr val="bg1">
                  <a:lumMod val="25000"/>
                </a:schemeClr>
              </a:solidFill>
            </a:rPr>
            <a:t>SA, Equine medicine &amp; surgery</a:t>
          </a:r>
          <a:endParaRPr lang="en-US" sz="1400" b="1" kern="1200" dirty="0">
            <a:solidFill>
              <a:schemeClr val="bg1">
                <a:lumMod val="25000"/>
              </a:schemeClr>
            </a:solidFill>
          </a:endParaRPr>
        </a:p>
      </dsp:txBody>
      <dsp:txXfrm>
        <a:off x="1330645" y="28680"/>
        <a:ext cx="1189602" cy="910144"/>
      </dsp:txXfrm>
    </dsp:sp>
    <dsp:sp modelId="{6BF8BA2F-8480-46EF-828C-92A9AC77D3D1}">
      <dsp:nvSpPr>
        <dsp:cNvPr id="0" name=""/>
        <dsp:cNvSpPr/>
      </dsp:nvSpPr>
      <dsp:spPr>
        <a:xfrm>
          <a:off x="2653246" y="1080559"/>
          <a:ext cx="1246234" cy="966776"/>
        </a:xfrm>
        <a:prstGeom prst="roundRect">
          <a:avLst>
            <a:gd name="adj" fmla="val 10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chemeClr val="bg1">
                  <a:lumMod val="25000"/>
                </a:schemeClr>
              </a:solidFill>
            </a:rPr>
            <a:t>Special topics</a:t>
          </a:r>
          <a:endParaRPr lang="en-US" sz="2000" b="1" kern="1200" dirty="0">
            <a:solidFill>
              <a:schemeClr val="bg1">
                <a:lumMod val="25000"/>
              </a:schemeClr>
            </a:solidFill>
          </a:endParaRPr>
        </a:p>
      </dsp:txBody>
      <dsp:txXfrm>
        <a:off x="2681562" y="1108875"/>
        <a:ext cx="1189602" cy="910144"/>
      </dsp:txXfrm>
    </dsp:sp>
    <dsp:sp modelId="{3C187279-968A-40AF-9A98-DE926A13D61A}">
      <dsp:nvSpPr>
        <dsp:cNvPr id="0" name=""/>
        <dsp:cNvSpPr/>
      </dsp:nvSpPr>
      <dsp:spPr>
        <a:xfrm>
          <a:off x="4004164" y="1080559"/>
          <a:ext cx="2544810" cy="966776"/>
        </a:xfrm>
        <a:prstGeom prst="roundRect">
          <a:avLst>
            <a:gd name="adj" fmla="val 10000"/>
          </a:avLst>
        </a:prstGeom>
        <a:solidFill>
          <a:schemeClr val="accent1">
            <a:hueOff val="0"/>
            <a:satOff val="0"/>
            <a:lumOff val="0"/>
            <a:alphaOff val="0"/>
          </a:schemeClr>
        </a:solidFill>
        <a:ln w="25400" cap="flat" cmpd="sng" algn="ctr">
          <a:solidFill>
            <a:srgbClr val="FC000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b="1" kern="1200" dirty="0" smtClean="0">
              <a:solidFill>
                <a:srgbClr val="FC0006"/>
              </a:solidFill>
            </a:rPr>
            <a:t>Rosters in veterinary practices</a:t>
          </a:r>
          <a:endParaRPr lang="en-US" sz="2000" b="1" kern="1200" dirty="0">
            <a:solidFill>
              <a:srgbClr val="FC0006"/>
            </a:solidFill>
          </a:endParaRPr>
        </a:p>
      </dsp:txBody>
      <dsp:txXfrm>
        <a:off x="4032480" y="1108875"/>
        <a:ext cx="2488178" cy="910144"/>
      </dsp:txXfrm>
    </dsp:sp>
    <dsp:sp modelId="{C573BBB4-D043-43D9-8D75-2747C33B19C4}">
      <dsp:nvSpPr>
        <dsp:cNvPr id="0" name=""/>
        <dsp:cNvSpPr/>
      </dsp:nvSpPr>
      <dsp:spPr>
        <a:xfrm>
          <a:off x="4004164" y="364"/>
          <a:ext cx="1246234" cy="966776"/>
        </a:xfrm>
        <a:prstGeom prst="roundRect">
          <a:avLst>
            <a:gd name="adj" fmla="val 10000"/>
          </a:avLst>
        </a:prstGeom>
        <a:solidFill>
          <a:schemeClr val="accent1">
            <a:hueOff val="0"/>
            <a:satOff val="0"/>
            <a:lumOff val="0"/>
            <a:alphaOff val="0"/>
          </a:schemeClr>
        </a:solidFill>
        <a:ln w="25400" cap="flat" cmpd="sng" algn="ctr">
          <a:solidFill>
            <a:srgbClr val="FC000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FC0006"/>
              </a:solidFill>
            </a:rPr>
            <a:t>Spring calving (veterinary)</a:t>
          </a:r>
          <a:endParaRPr lang="en-US" sz="1400" b="1" kern="1200" dirty="0">
            <a:solidFill>
              <a:srgbClr val="FC0006"/>
            </a:solidFill>
          </a:endParaRPr>
        </a:p>
      </dsp:txBody>
      <dsp:txXfrm>
        <a:off x="4032480" y="28680"/>
        <a:ext cx="1189602" cy="910144"/>
      </dsp:txXfrm>
    </dsp:sp>
    <dsp:sp modelId="{5A6E08E7-A329-47AD-87F9-381C54F9E9E6}">
      <dsp:nvSpPr>
        <dsp:cNvPr id="0" name=""/>
        <dsp:cNvSpPr/>
      </dsp:nvSpPr>
      <dsp:spPr>
        <a:xfrm>
          <a:off x="5302740" y="364"/>
          <a:ext cx="1246234" cy="966776"/>
        </a:xfrm>
        <a:prstGeom prst="roundRect">
          <a:avLst>
            <a:gd name="adj" fmla="val 10000"/>
          </a:avLst>
        </a:prstGeom>
        <a:solidFill>
          <a:schemeClr val="accent1">
            <a:hueOff val="0"/>
            <a:satOff val="0"/>
            <a:lumOff val="0"/>
            <a:alphaOff val="0"/>
          </a:schemeClr>
        </a:solidFill>
        <a:ln w="25400" cap="flat" cmpd="sng" algn="ctr">
          <a:solidFill>
            <a:srgbClr val="FC0006"/>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b="1" kern="1200" dirty="0" smtClean="0">
              <a:solidFill>
                <a:srgbClr val="FC0006"/>
              </a:solidFill>
            </a:rPr>
            <a:t>Veterinary practical work completion</a:t>
          </a:r>
          <a:endParaRPr lang="en-US" sz="1400" b="1" kern="1200" dirty="0">
            <a:solidFill>
              <a:srgbClr val="FC0006"/>
            </a:solidFill>
          </a:endParaRPr>
        </a:p>
      </dsp:txBody>
      <dsp:txXfrm>
        <a:off x="5331056" y="28680"/>
        <a:ext cx="1189602" cy="910144"/>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B6950-B357-4619-B781-95CE29786E12}">
      <dsp:nvSpPr>
        <dsp:cNvPr id="0" name=""/>
        <dsp:cNvSpPr/>
      </dsp:nvSpPr>
      <dsp:spPr>
        <a:xfrm>
          <a:off x="1193428" y="1273734"/>
          <a:ext cx="997518" cy="1052930"/>
        </a:xfrm>
        <a:prstGeom prst="rect">
          <a:avLst/>
        </a:prstGeom>
        <a:solidFill>
          <a:schemeClr val="bg2">
            <a:lumMod val="50000"/>
          </a:schemeClr>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0160" tIns="10160" rIns="10160" bIns="10160" numCol="1" spcCol="1270" anchor="ctr" anchorCtr="0">
          <a:noAutofit/>
        </a:bodyPr>
        <a:lstStyle/>
        <a:p>
          <a:pPr lvl="0" algn="ctr" defTabSz="711200">
            <a:lnSpc>
              <a:spcPct val="90000"/>
            </a:lnSpc>
            <a:spcBef>
              <a:spcPct val="0"/>
            </a:spcBef>
            <a:spcAft>
              <a:spcPct val="35000"/>
            </a:spcAft>
          </a:pPr>
          <a:r>
            <a:rPr lang="en-AU" sz="1600" b="1" i="0" kern="1200" dirty="0" smtClean="0">
              <a:solidFill>
                <a:schemeClr val="bg1"/>
              </a:solidFill>
              <a:latin typeface="Calibri" pitchFamily="34" charset="0"/>
              <a:cs typeface="Calibri" pitchFamily="34" charset="0"/>
            </a:rPr>
            <a:t>STUDENT</a:t>
          </a:r>
          <a:endParaRPr lang="en-AU" sz="1600" b="1" i="0" kern="1200" dirty="0">
            <a:solidFill>
              <a:schemeClr val="bg1"/>
            </a:solidFill>
            <a:latin typeface="Calibri" pitchFamily="34" charset="0"/>
            <a:cs typeface="Calibri" pitchFamily="34" charset="0"/>
          </a:endParaRPr>
        </a:p>
      </dsp:txBody>
      <dsp:txXfrm>
        <a:off x="1193428" y="1273734"/>
        <a:ext cx="997518" cy="1052930"/>
      </dsp:txXfrm>
    </dsp:sp>
    <dsp:sp modelId="{56B42FCD-484C-4A39-9285-90F4CD98C04F}">
      <dsp:nvSpPr>
        <dsp:cNvPr id="0" name=""/>
        <dsp:cNvSpPr/>
      </dsp:nvSpPr>
      <dsp:spPr>
        <a:xfrm rot="16200000">
          <a:off x="1581737" y="1138518"/>
          <a:ext cx="220900" cy="49531"/>
        </a:xfrm>
        <a:custGeom>
          <a:avLst/>
          <a:gdLst/>
          <a:ahLst/>
          <a:cxnLst/>
          <a:rect l="0" t="0" r="0" b="0"/>
          <a:pathLst>
            <a:path>
              <a:moveTo>
                <a:pt x="0" y="24765"/>
              </a:moveTo>
              <a:lnTo>
                <a:pt x="220900"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a:off x="1686665" y="1157762"/>
        <a:ext cx="11045" cy="11045"/>
      </dsp:txXfrm>
    </dsp:sp>
    <dsp:sp modelId="{7C6138B1-1021-4A59-B832-7E39DC190E8E}">
      <dsp:nvSpPr>
        <dsp:cNvPr id="0" name=""/>
        <dsp:cNvSpPr/>
      </dsp:nvSpPr>
      <dsp:spPr>
        <a:xfrm>
          <a:off x="1226536" y="121532"/>
          <a:ext cx="931302" cy="931302"/>
        </a:xfrm>
        <a:prstGeom prst="rect">
          <a:avLst/>
        </a:prstGeom>
        <a:solidFill>
          <a:srgbClr val="FFFF0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i="1" kern="1200" dirty="0" smtClean="0">
              <a:solidFill>
                <a:schemeClr val="tx1"/>
              </a:solidFill>
              <a:latin typeface="Calibri" pitchFamily="34" charset="0"/>
              <a:cs typeface="Calibri" pitchFamily="34" charset="0"/>
            </a:rPr>
            <a:t>SOFTWARE </a:t>
          </a:r>
          <a:r>
            <a:rPr lang="en-AU" sz="1400" b="1" i="1" kern="1200" dirty="0" smtClean="0">
              <a:solidFill>
                <a:schemeClr val="tx1"/>
              </a:solidFill>
              <a:latin typeface="Calibri" pitchFamily="34" charset="0"/>
              <a:cs typeface="Calibri" pitchFamily="34" charset="0"/>
              <a:sym typeface="Wingdings" pitchFamily="2" charset="2"/>
            </a:rPr>
            <a:t> </a:t>
          </a:r>
          <a:r>
            <a:rPr lang="en-AU" sz="1400" b="0" i="1" kern="1200" dirty="0" smtClean="0">
              <a:solidFill>
                <a:schemeClr val="tx1"/>
              </a:solidFill>
              <a:latin typeface="Calibri" pitchFamily="34" charset="0"/>
              <a:cs typeface="Calibri" pitchFamily="34" charset="0"/>
              <a:sym typeface="Wingdings" pitchFamily="2" charset="2"/>
            </a:rPr>
            <a:t>Protocols &amp; Procedures</a:t>
          </a:r>
          <a:endParaRPr lang="en-AU" sz="1400" b="0" i="1" kern="1200" dirty="0">
            <a:solidFill>
              <a:schemeClr val="tx1"/>
            </a:solidFill>
            <a:latin typeface="Calibri" pitchFamily="34" charset="0"/>
            <a:cs typeface="Calibri" pitchFamily="34" charset="0"/>
          </a:endParaRPr>
        </a:p>
      </dsp:txBody>
      <dsp:txXfrm>
        <a:off x="1226536" y="121532"/>
        <a:ext cx="931302" cy="931302"/>
      </dsp:txXfrm>
    </dsp:sp>
    <dsp:sp modelId="{20E0F6A0-F4B2-4A99-A785-9DC02C794578}">
      <dsp:nvSpPr>
        <dsp:cNvPr id="0" name=""/>
        <dsp:cNvSpPr/>
      </dsp:nvSpPr>
      <dsp:spPr>
        <a:xfrm>
          <a:off x="2190947" y="1775434"/>
          <a:ext cx="248606" cy="49531"/>
        </a:xfrm>
        <a:custGeom>
          <a:avLst/>
          <a:gdLst/>
          <a:ahLst/>
          <a:cxnLst/>
          <a:rect l="0" t="0" r="0" b="0"/>
          <a:pathLst>
            <a:path>
              <a:moveTo>
                <a:pt x="0" y="24765"/>
              </a:moveTo>
              <a:lnTo>
                <a:pt x="248606"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a:off x="2309035" y="1793984"/>
        <a:ext cx="12430" cy="12430"/>
      </dsp:txXfrm>
    </dsp:sp>
    <dsp:sp modelId="{86E04A4E-2E37-4C48-9082-5667F0D308BA}">
      <dsp:nvSpPr>
        <dsp:cNvPr id="0" name=""/>
        <dsp:cNvSpPr/>
      </dsp:nvSpPr>
      <dsp:spPr>
        <a:xfrm>
          <a:off x="2439553" y="1334548"/>
          <a:ext cx="931302" cy="931302"/>
        </a:xfrm>
        <a:prstGeom prst="rect">
          <a:avLst/>
        </a:prstGeom>
        <a:solidFill>
          <a:srgbClr val="00B0F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i="1" kern="1200" dirty="0" smtClean="0">
              <a:solidFill>
                <a:schemeClr val="tx1"/>
              </a:solidFill>
              <a:latin typeface="Calibri" pitchFamily="34" charset="0"/>
              <a:cs typeface="Calibri" pitchFamily="34" charset="0"/>
            </a:rPr>
            <a:t>HARDWARE </a:t>
          </a:r>
          <a:r>
            <a:rPr lang="en-AU" sz="1400" b="1" i="1" kern="1200" dirty="0" smtClean="0">
              <a:solidFill>
                <a:schemeClr val="tx1"/>
              </a:solidFill>
              <a:latin typeface="Calibri" pitchFamily="34" charset="0"/>
              <a:cs typeface="Calibri" pitchFamily="34" charset="0"/>
              <a:sym typeface="Wingdings" pitchFamily="2" charset="2"/>
            </a:rPr>
            <a:t> </a:t>
          </a:r>
          <a:r>
            <a:rPr lang="en-AU" sz="1400" b="0" i="1" kern="1200" dirty="0" smtClean="0">
              <a:solidFill>
                <a:schemeClr val="tx1"/>
              </a:solidFill>
              <a:latin typeface="Calibri" pitchFamily="34" charset="0"/>
              <a:cs typeface="Calibri" pitchFamily="34" charset="0"/>
              <a:sym typeface="Wingdings" pitchFamily="2" charset="2"/>
            </a:rPr>
            <a:t>Facilities Equipment</a:t>
          </a:r>
          <a:endParaRPr lang="en-AU" sz="1400" b="0" i="1" kern="1200" dirty="0">
            <a:solidFill>
              <a:schemeClr val="tx1"/>
            </a:solidFill>
            <a:latin typeface="Calibri" pitchFamily="34" charset="0"/>
            <a:cs typeface="Calibri" pitchFamily="34" charset="0"/>
          </a:endParaRPr>
        </a:p>
      </dsp:txBody>
      <dsp:txXfrm>
        <a:off x="2439553" y="1334548"/>
        <a:ext cx="931302" cy="931302"/>
      </dsp:txXfrm>
    </dsp:sp>
    <dsp:sp modelId="{334EDB4C-EEE3-4695-BEBB-83716D063896}">
      <dsp:nvSpPr>
        <dsp:cNvPr id="0" name=""/>
        <dsp:cNvSpPr/>
      </dsp:nvSpPr>
      <dsp:spPr>
        <a:xfrm rot="5400000">
          <a:off x="1581737" y="2412349"/>
          <a:ext cx="220900" cy="49531"/>
        </a:xfrm>
        <a:custGeom>
          <a:avLst/>
          <a:gdLst/>
          <a:ahLst/>
          <a:cxnLst/>
          <a:rect l="0" t="0" r="0" b="0"/>
          <a:pathLst>
            <a:path>
              <a:moveTo>
                <a:pt x="0" y="24765"/>
              </a:moveTo>
              <a:lnTo>
                <a:pt x="220900"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a:off x="1686665" y="2431592"/>
        <a:ext cx="11045" cy="11045"/>
      </dsp:txXfrm>
    </dsp:sp>
    <dsp:sp modelId="{37E5AD11-BCED-452F-92D5-707D2D425F89}">
      <dsp:nvSpPr>
        <dsp:cNvPr id="0" name=""/>
        <dsp:cNvSpPr/>
      </dsp:nvSpPr>
      <dsp:spPr>
        <a:xfrm>
          <a:off x="1149410" y="2547565"/>
          <a:ext cx="1085554" cy="931302"/>
        </a:xfrm>
        <a:prstGeom prst="rect">
          <a:avLst/>
        </a:prstGeom>
        <a:solidFill>
          <a:srgbClr val="FF9933"/>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ENVIRONMENT</a:t>
          </a:r>
          <a:r>
            <a:rPr lang="en-AU" sz="1400" b="1" i="1" kern="1200" dirty="0" smtClean="0">
              <a:solidFill>
                <a:schemeClr val="tx1"/>
              </a:solidFill>
              <a:latin typeface="Calibri" pitchFamily="34" charset="0"/>
              <a:cs typeface="Calibri" pitchFamily="34" charset="0"/>
            </a:rPr>
            <a:t> </a:t>
          </a:r>
          <a:r>
            <a:rPr lang="en-AU" sz="1400" b="1" i="1" kern="1200" dirty="0" smtClean="0">
              <a:solidFill>
                <a:schemeClr val="tx1"/>
              </a:solidFill>
              <a:latin typeface="Calibri" pitchFamily="34" charset="0"/>
              <a:cs typeface="Calibri" pitchFamily="34" charset="0"/>
              <a:sym typeface="Wingdings" pitchFamily="2" charset="2"/>
            </a:rPr>
            <a:t> </a:t>
          </a:r>
          <a:r>
            <a:rPr lang="en-AU" sz="1400" b="0" i="1" kern="1200" dirty="0" smtClean="0">
              <a:solidFill>
                <a:schemeClr val="tx1"/>
              </a:solidFill>
              <a:latin typeface="Calibri" pitchFamily="34" charset="0"/>
              <a:cs typeface="Calibri" pitchFamily="34" charset="0"/>
              <a:sym typeface="Wingdings" pitchFamily="2" charset="2"/>
            </a:rPr>
            <a:t>Location</a:t>
          </a:r>
          <a:endParaRPr lang="en-AU" sz="1400" b="0" i="1" kern="1200" dirty="0">
            <a:solidFill>
              <a:schemeClr val="tx1"/>
            </a:solidFill>
            <a:latin typeface="Calibri" pitchFamily="34" charset="0"/>
            <a:cs typeface="Calibri" pitchFamily="34" charset="0"/>
          </a:endParaRPr>
        </a:p>
      </dsp:txBody>
      <dsp:txXfrm>
        <a:off x="1149410" y="2547565"/>
        <a:ext cx="1085554" cy="931302"/>
      </dsp:txXfrm>
    </dsp:sp>
    <dsp:sp modelId="{B7D6791A-4241-4AD0-8DB9-FEC6581EE20C}">
      <dsp:nvSpPr>
        <dsp:cNvPr id="0" name=""/>
        <dsp:cNvSpPr/>
      </dsp:nvSpPr>
      <dsp:spPr>
        <a:xfrm rot="10800000">
          <a:off x="944822" y="1775434"/>
          <a:ext cx="248606" cy="49531"/>
        </a:xfrm>
        <a:custGeom>
          <a:avLst/>
          <a:gdLst/>
          <a:ahLst/>
          <a:cxnLst/>
          <a:rect l="0" t="0" r="0" b="0"/>
          <a:pathLst>
            <a:path>
              <a:moveTo>
                <a:pt x="0" y="24765"/>
              </a:moveTo>
              <a:lnTo>
                <a:pt x="248606"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10800000">
        <a:off x="1062910" y="1793984"/>
        <a:ext cx="12430" cy="12430"/>
      </dsp:txXfrm>
    </dsp:sp>
    <dsp:sp modelId="{A9C1AB5C-0457-48D6-85CC-5D2C31ED35E3}">
      <dsp:nvSpPr>
        <dsp:cNvPr id="0" name=""/>
        <dsp:cNvSpPr/>
      </dsp:nvSpPr>
      <dsp:spPr>
        <a:xfrm>
          <a:off x="13520" y="1334548"/>
          <a:ext cx="931302" cy="931302"/>
        </a:xfrm>
        <a:prstGeom prst="rect">
          <a:avLst/>
        </a:prstGeom>
        <a:solidFill>
          <a:srgbClr val="92D05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i="1" kern="1200" dirty="0" smtClean="0">
              <a:solidFill>
                <a:schemeClr val="tx1"/>
              </a:solidFill>
              <a:latin typeface="Calibri" pitchFamily="34" charset="0"/>
              <a:cs typeface="Calibri" pitchFamily="34" charset="0"/>
            </a:rPr>
            <a:t>LIVE WARE </a:t>
          </a:r>
          <a:r>
            <a:rPr lang="en-AU" sz="1400" b="1" i="1" kern="1200" dirty="0" smtClean="0">
              <a:solidFill>
                <a:schemeClr val="tx1"/>
              </a:solidFill>
              <a:latin typeface="Calibri" pitchFamily="34" charset="0"/>
              <a:cs typeface="Calibri" pitchFamily="34" charset="0"/>
              <a:sym typeface="Wingdings" pitchFamily="2" charset="2"/>
            </a:rPr>
            <a:t> </a:t>
          </a:r>
          <a:r>
            <a:rPr lang="en-AU" sz="1400" b="0" i="1" kern="1200" dirty="0" smtClean="0">
              <a:solidFill>
                <a:schemeClr val="tx1"/>
              </a:solidFill>
              <a:latin typeface="Calibri" pitchFamily="34" charset="0"/>
              <a:cs typeface="Calibri" pitchFamily="34" charset="0"/>
              <a:sym typeface="Wingdings" pitchFamily="2" charset="2"/>
            </a:rPr>
            <a:t>Staff &amp; Other Students Animals </a:t>
          </a:r>
          <a:endParaRPr lang="en-AU" sz="1400" b="0" i="1" kern="1200" dirty="0">
            <a:solidFill>
              <a:schemeClr val="tx1"/>
            </a:solidFill>
            <a:latin typeface="Calibri" pitchFamily="34" charset="0"/>
            <a:cs typeface="Calibri" pitchFamily="34" charset="0"/>
          </a:endParaRPr>
        </a:p>
      </dsp:txBody>
      <dsp:txXfrm>
        <a:off x="13520" y="1334548"/>
        <a:ext cx="931302" cy="9313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B6950-B357-4619-B781-95CE29786E12}">
      <dsp:nvSpPr>
        <dsp:cNvPr id="0" name=""/>
        <dsp:cNvSpPr/>
      </dsp:nvSpPr>
      <dsp:spPr>
        <a:xfrm>
          <a:off x="1149900" y="1087771"/>
          <a:ext cx="940559" cy="992808"/>
        </a:xfrm>
        <a:prstGeom prst="rect">
          <a:avLst/>
        </a:prstGeom>
        <a:solidFill>
          <a:schemeClr val="bg2">
            <a:lumMod val="50000"/>
          </a:schemeClr>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0" kern="1200" dirty="0" smtClean="0">
              <a:solidFill>
                <a:schemeClr val="bg1"/>
              </a:solidFill>
              <a:latin typeface="Calibri" pitchFamily="34" charset="0"/>
              <a:cs typeface="Calibri" pitchFamily="34" charset="0"/>
            </a:rPr>
            <a:t>STUDENT</a:t>
          </a:r>
          <a:endParaRPr lang="en-AU" sz="1200" b="1" i="0" kern="1200" dirty="0">
            <a:solidFill>
              <a:schemeClr val="bg1"/>
            </a:solidFill>
            <a:latin typeface="Calibri" pitchFamily="34" charset="0"/>
            <a:cs typeface="Calibri" pitchFamily="34" charset="0"/>
          </a:endParaRPr>
        </a:p>
      </dsp:txBody>
      <dsp:txXfrm>
        <a:off x="1149900" y="1087771"/>
        <a:ext cx="940559" cy="992808"/>
      </dsp:txXfrm>
    </dsp:sp>
    <dsp:sp modelId="{56B42FCD-484C-4A39-9285-90F4CD98C04F}">
      <dsp:nvSpPr>
        <dsp:cNvPr id="0" name=""/>
        <dsp:cNvSpPr/>
      </dsp:nvSpPr>
      <dsp:spPr>
        <a:xfrm rot="16200000">
          <a:off x="1516767" y="959970"/>
          <a:ext cx="206824" cy="48779"/>
        </a:xfrm>
        <a:custGeom>
          <a:avLst/>
          <a:gdLst/>
          <a:ahLst/>
          <a:cxnLst/>
          <a:rect l="0" t="0" r="0" b="0"/>
          <a:pathLst>
            <a:path>
              <a:moveTo>
                <a:pt x="0" y="24389"/>
              </a:moveTo>
              <a:lnTo>
                <a:pt x="206824" y="243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1615009" y="979189"/>
        <a:ext cx="10341" cy="10341"/>
      </dsp:txXfrm>
    </dsp:sp>
    <dsp:sp modelId="{7C6138B1-1021-4A59-B832-7E39DC190E8E}">
      <dsp:nvSpPr>
        <dsp:cNvPr id="0" name=""/>
        <dsp:cNvSpPr/>
      </dsp:nvSpPr>
      <dsp:spPr>
        <a:xfrm>
          <a:off x="1181117" y="2822"/>
          <a:ext cx="878124" cy="878124"/>
        </a:xfrm>
        <a:prstGeom prst="rect">
          <a:avLst/>
        </a:prstGeom>
        <a:solidFill>
          <a:srgbClr val="FFFF0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SOFTWARE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Protocols &amp; Procedures</a:t>
          </a:r>
        </a:p>
        <a:p>
          <a:pPr lvl="0" algn="ctr" defTabSz="533400">
            <a:lnSpc>
              <a:spcPct val="90000"/>
            </a:lnSpc>
            <a:spcBef>
              <a:spcPct val="0"/>
            </a:spcBef>
            <a:spcAft>
              <a:spcPct val="35000"/>
            </a:spcAft>
          </a:pPr>
          <a:r>
            <a:rPr lang="en-AU" sz="1200" b="0" i="1" kern="1200" dirty="0" smtClean="0">
              <a:solidFill>
                <a:srgbClr val="FC0006"/>
              </a:solidFill>
              <a:latin typeface="Calibri" pitchFamily="34" charset="0"/>
              <a:cs typeface="Calibri" pitchFamily="34" charset="0"/>
              <a:sym typeface="Wingdings" pitchFamily="2" charset="2"/>
            </a:rPr>
            <a:t>“Education”</a:t>
          </a:r>
          <a:endParaRPr lang="en-AU" sz="1200" b="0" i="1" kern="1200" dirty="0">
            <a:solidFill>
              <a:srgbClr val="FC0006"/>
            </a:solidFill>
            <a:latin typeface="Calibri" pitchFamily="34" charset="0"/>
            <a:cs typeface="Calibri" pitchFamily="34" charset="0"/>
          </a:endParaRPr>
        </a:p>
      </dsp:txBody>
      <dsp:txXfrm>
        <a:off x="1181117" y="2822"/>
        <a:ext cx="878124" cy="878124"/>
      </dsp:txXfrm>
    </dsp:sp>
    <dsp:sp modelId="{20E0F6A0-F4B2-4A99-A785-9DC02C794578}">
      <dsp:nvSpPr>
        <dsp:cNvPr id="0" name=""/>
        <dsp:cNvSpPr/>
      </dsp:nvSpPr>
      <dsp:spPr>
        <a:xfrm>
          <a:off x="2090459" y="1559786"/>
          <a:ext cx="232948" cy="48779"/>
        </a:xfrm>
        <a:custGeom>
          <a:avLst/>
          <a:gdLst/>
          <a:ahLst/>
          <a:cxnLst/>
          <a:rect l="0" t="0" r="0" b="0"/>
          <a:pathLst>
            <a:path>
              <a:moveTo>
                <a:pt x="0" y="24389"/>
              </a:moveTo>
              <a:lnTo>
                <a:pt x="232948" y="243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2201110" y="1578352"/>
        <a:ext cx="11647" cy="11647"/>
      </dsp:txXfrm>
    </dsp:sp>
    <dsp:sp modelId="{86E04A4E-2E37-4C48-9082-5667F0D308BA}">
      <dsp:nvSpPr>
        <dsp:cNvPr id="0" name=""/>
        <dsp:cNvSpPr/>
      </dsp:nvSpPr>
      <dsp:spPr>
        <a:xfrm>
          <a:off x="2323408" y="1145113"/>
          <a:ext cx="878124" cy="878124"/>
        </a:xfrm>
        <a:prstGeom prst="rect">
          <a:avLst/>
        </a:prstGeom>
        <a:no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HARDWARE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Facilities Equipment</a:t>
          </a:r>
          <a:endParaRPr lang="en-AU" sz="1200" b="0" i="1" kern="1200" dirty="0">
            <a:solidFill>
              <a:schemeClr val="tx1"/>
            </a:solidFill>
            <a:latin typeface="Calibri" pitchFamily="34" charset="0"/>
            <a:cs typeface="Calibri" pitchFamily="34" charset="0"/>
          </a:endParaRPr>
        </a:p>
      </dsp:txBody>
      <dsp:txXfrm>
        <a:off x="2323408" y="1145113"/>
        <a:ext cx="878124" cy="878124"/>
      </dsp:txXfrm>
    </dsp:sp>
    <dsp:sp modelId="{334EDB4C-EEE3-4695-BEBB-83716D063896}">
      <dsp:nvSpPr>
        <dsp:cNvPr id="0" name=""/>
        <dsp:cNvSpPr/>
      </dsp:nvSpPr>
      <dsp:spPr>
        <a:xfrm rot="5400000">
          <a:off x="1516767" y="2159602"/>
          <a:ext cx="206824" cy="48779"/>
        </a:xfrm>
        <a:custGeom>
          <a:avLst/>
          <a:gdLst/>
          <a:ahLst/>
          <a:cxnLst/>
          <a:rect l="0" t="0" r="0" b="0"/>
          <a:pathLst>
            <a:path>
              <a:moveTo>
                <a:pt x="0" y="24389"/>
              </a:moveTo>
              <a:lnTo>
                <a:pt x="206824" y="243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1615009" y="2178821"/>
        <a:ext cx="10341" cy="10341"/>
      </dsp:txXfrm>
    </dsp:sp>
    <dsp:sp modelId="{37E5AD11-BCED-452F-92D5-707D2D425F89}">
      <dsp:nvSpPr>
        <dsp:cNvPr id="0" name=""/>
        <dsp:cNvSpPr/>
      </dsp:nvSpPr>
      <dsp:spPr>
        <a:xfrm>
          <a:off x="1108395" y="2287404"/>
          <a:ext cx="1023568" cy="878124"/>
        </a:xfrm>
        <a:prstGeom prst="rect">
          <a:avLst/>
        </a:prstGeom>
        <a:no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AU" sz="1100" b="1" i="1" kern="1200" dirty="0" smtClean="0">
              <a:solidFill>
                <a:schemeClr val="tx1"/>
              </a:solidFill>
              <a:latin typeface="Calibri" pitchFamily="34" charset="0"/>
              <a:cs typeface="Calibri" pitchFamily="34" charset="0"/>
            </a:rPr>
            <a:t>ENVIRONMENT</a:t>
          </a:r>
          <a:r>
            <a:rPr lang="en-AU" sz="1200" b="1" i="1" kern="1200" dirty="0" smtClean="0">
              <a:solidFill>
                <a:schemeClr val="tx1"/>
              </a:solidFill>
              <a:latin typeface="Calibri" pitchFamily="34" charset="0"/>
              <a:cs typeface="Calibri" pitchFamily="34" charset="0"/>
            </a:rPr>
            <a:t>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Location</a:t>
          </a:r>
          <a:endParaRPr lang="en-AU" sz="1200" b="0" i="1" kern="1200" dirty="0">
            <a:solidFill>
              <a:schemeClr val="tx1"/>
            </a:solidFill>
            <a:latin typeface="Calibri" pitchFamily="34" charset="0"/>
            <a:cs typeface="Calibri" pitchFamily="34" charset="0"/>
          </a:endParaRPr>
        </a:p>
      </dsp:txBody>
      <dsp:txXfrm>
        <a:off x="1108395" y="2287404"/>
        <a:ext cx="1023568" cy="878124"/>
      </dsp:txXfrm>
    </dsp:sp>
    <dsp:sp modelId="{B7D6791A-4241-4AD0-8DB9-FEC6581EE20C}">
      <dsp:nvSpPr>
        <dsp:cNvPr id="0" name=""/>
        <dsp:cNvSpPr/>
      </dsp:nvSpPr>
      <dsp:spPr>
        <a:xfrm rot="10800000">
          <a:off x="916951" y="1559786"/>
          <a:ext cx="232948" cy="48779"/>
        </a:xfrm>
        <a:custGeom>
          <a:avLst/>
          <a:gdLst/>
          <a:ahLst/>
          <a:cxnLst/>
          <a:rect l="0" t="0" r="0" b="0"/>
          <a:pathLst>
            <a:path>
              <a:moveTo>
                <a:pt x="0" y="24389"/>
              </a:moveTo>
              <a:lnTo>
                <a:pt x="232948" y="2438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rot="10800000">
        <a:off x="1027602" y="1578352"/>
        <a:ext cx="11647" cy="11647"/>
      </dsp:txXfrm>
    </dsp:sp>
    <dsp:sp modelId="{A9C1AB5C-0457-48D6-85CC-5D2C31ED35E3}">
      <dsp:nvSpPr>
        <dsp:cNvPr id="0" name=""/>
        <dsp:cNvSpPr/>
      </dsp:nvSpPr>
      <dsp:spPr>
        <a:xfrm>
          <a:off x="38826" y="1145113"/>
          <a:ext cx="878124" cy="878124"/>
        </a:xfrm>
        <a:prstGeom prst="rect">
          <a:avLst/>
        </a:prstGeom>
        <a:solidFill>
          <a:srgbClr val="92D05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LIVE 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Staff &amp; Other Students </a:t>
          </a:r>
          <a:r>
            <a:rPr lang="en-AU" sz="1200" b="0" i="1" kern="1200" dirty="0" smtClean="0">
              <a:solidFill>
                <a:srgbClr val="FF0000"/>
              </a:solidFill>
              <a:latin typeface="Calibri" pitchFamily="34" charset="0"/>
              <a:cs typeface="Calibri" pitchFamily="34" charset="0"/>
              <a:sym typeface="Wingdings" pitchFamily="2" charset="2"/>
            </a:rPr>
            <a:t>Animals </a:t>
          </a:r>
          <a:endParaRPr lang="en-AU" sz="1200" b="0" i="1" kern="1200" dirty="0">
            <a:solidFill>
              <a:srgbClr val="FF0000"/>
            </a:solidFill>
            <a:latin typeface="Calibri" pitchFamily="34" charset="0"/>
            <a:cs typeface="Calibri" pitchFamily="34" charset="0"/>
          </a:endParaRPr>
        </a:p>
      </dsp:txBody>
      <dsp:txXfrm>
        <a:off x="38826" y="1145113"/>
        <a:ext cx="878124" cy="878124"/>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B6950-B357-4619-B781-95CE29786E12}">
      <dsp:nvSpPr>
        <dsp:cNvPr id="0" name=""/>
        <dsp:cNvSpPr/>
      </dsp:nvSpPr>
      <dsp:spPr>
        <a:xfrm>
          <a:off x="1066468" y="1293737"/>
          <a:ext cx="891399" cy="940916"/>
        </a:xfrm>
        <a:prstGeom prst="rect">
          <a:avLst/>
        </a:prstGeom>
        <a:solidFill>
          <a:schemeClr val="bg2">
            <a:lumMod val="50000"/>
          </a:schemeClr>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0" kern="1200" dirty="0" smtClean="0">
              <a:solidFill>
                <a:schemeClr val="bg1"/>
              </a:solidFill>
              <a:latin typeface="Calibri" pitchFamily="34" charset="0"/>
              <a:cs typeface="Calibri" pitchFamily="34" charset="0"/>
            </a:rPr>
            <a:t>STUDENT</a:t>
          </a:r>
          <a:endParaRPr lang="en-AU" sz="1200" b="1" i="0" kern="1200" dirty="0">
            <a:solidFill>
              <a:schemeClr val="bg1"/>
            </a:solidFill>
            <a:latin typeface="Calibri" pitchFamily="34" charset="0"/>
            <a:cs typeface="Calibri" pitchFamily="34" charset="0"/>
          </a:endParaRPr>
        </a:p>
      </dsp:txBody>
      <dsp:txXfrm>
        <a:off x="1066468" y="1293737"/>
        <a:ext cx="891399" cy="940916"/>
      </dsp:txXfrm>
    </dsp:sp>
    <dsp:sp modelId="{56B42FCD-484C-4A39-9285-90F4CD98C04F}">
      <dsp:nvSpPr>
        <dsp:cNvPr id="0" name=""/>
        <dsp:cNvSpPr/>
      </dsp:nvSpPr>
      <dsp:spPr>
        <a:xfrm rot="16200000">
          <a:off x="1413467" y="1170271"/>
          <a:ext cx="197400" cy="49531"/>
        </a:xfrm>
        <a:custGeom>
          <a:avLst/>
          <a:gdLst/>
          <a:ahLst/>
          <a:cxnLst/>
          <a:rect l="0" t="0" r="0" b="0"/>
          <a:pathLst>
            <a:path>
              <a:moveTo>
                <a:pt x="0" y="24765"/>
              </a:moveTo>
              <a:lnTo>
                <a:pt x="197400"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1507232" y="1190102"/>
        <a:ext cx="9870" cy="9870"/>
      </dsp:txXfrm>
    </dsp:sp>
    <dsp:sp modelId="{7C6138B1-1021-4A59-B832-7E39DC190E8E}">
      <dsp:nvSpPr>
        <dsp:cNvPr id="0" name=""/>
        <dsp:cNvSpPr/>
      </dsp:nvSpPr>
      <dsp:spPr>
        <a:xfrm>
          <a:off x="1096054" y="264109"/>
          <a:ext cx="832227" cy="832227"/>
        </a:xfrm>
        <a:prstGeom prst="rect">
          <a:avLst/>
        </a:prstGeom>
        <a:no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SOFTWARE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Protocols &amp; Procedures</a:t>
          </a:r>
          <a:endParaRPr lang="en-AU" sz="1200" b="0" i="1" kern="1200" dirty="0">
            <a:solidFill>
              <a:schemeClr val="tx1"/>
            </a:solidFill>
            <a:latin typeface="Calibri" pitchFamily="34" charset="0"/>
            <a:cs typeface="Calibri" pitchFamily="34" charset="0"/>
          </a:endParaRPr>
        </a:p>
      </dsp:txBody>
      <dsp:txXfrm>
        <a:off x="1096054" y="264109"/>
        <a:ext cx="832227" cy="832227"/>
      </dsp:txXfrm>
    </dsp:sp>
    <dsp:sp modelId="{20E0F6A0-F4B2-4A99-A785-9DC02C794578}">
      <dsp:nvSpPr>
        <dsp:cNvPr id="0" name=""/>
        <dsp:cNvSpPr/>
      </dsp:nvSpPr>
      <dsp:spPr>
        <a:xfrm>
          <a:off x="1957867" y="1739430"/>
          <a:ext cx="222158" cy="49531"/>
        </a:xfrm>
        <a:custGeom>
          <a:avLst/>
          <a:gdLst/>
          <a:ahLst/>
          <a:cxnLst/>
          <a:rect l="0" t="0" r="0" b="0"/>
          <a:pathLst>
            <a:path>
              <a:moveTo>
                <a:pt x="0" y="24765"/>
              </a:moveTo>
              <a:lnTo>
                <a:pt x="222158"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2063393" y="1758642"/>
        <a:ext cx="11107" cy="11107"/>
      </dsp:txXfrm>
    </dsp:sp>
    <dsp:sp modelId="{86E04A4E-2E37-4C48-9082-5667F0D308BA}">
      <dsp:nvSpPr>
        <dsp:cNvPr id="0" name=""/>
        <dsp:cNvSpPr/>
      </dsp:nvSpPr>
      <dsp:spPr>
        <a:xfrm>
          <a:off x="2180026" y="1348082"/>
          <a:ext cx="832227" cy="832227"/>
        </a:xfrm>
        <a:prstGeom prst="rect">
          <a:avLst/>
        </a:prstGeom>
        <a:solidFill>
          <a:srgbClr val="00B0F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HARDWARE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Facilities Equipment</a:t>
          </a:r>
          <a:endParaRPr lang="en-AU" sz="1200" b="0" i="1" kern="1200" dirty="0">
            <a:solidFill>
              <a:schemeClr val="tx1"/>
            </a:solidFill>
            <a:latin typeface="Calibri" pitchFamily="34" charset="0"/>
            <a:cs typeface="Calibri" pitchFamily="34" charset="0"/>
          </a:endParaRPr>
        </a:p>
      </dsp:txBody>
      <dsp:txXfrm>
        <a:off x="2180026" y="1348082"/>
        <a:ext cx="832227" cy="832227"/>
      </dsp:txXfrm>
    </dsp:sp>
    <dsp:sp modelId="{334EDB4C-EEE3-4695-BEBB-83716D063896}">
      <dsp:nvSpPr>
        <dsp:cNvPr id="0" name=""/>
        <dsp:cNvSpPr/>
      </dsp:nvSpPr>
      <dsp:spPr>
        <a:xfrm rot="5400000">
          <a:off x="1413467" y="2308588"/>
          <a:ext cx="197400" cy="49531"/>
        </a:xfrm>
        <a:custGeom>
          <a:avLst/>
          <a:gdLst/>
          <a:ahLst/>
          <a:cxnLst/>
          <a:rect l="0" t="0" r="0" b="0"/>
          <a:pathLst>
            <a:path>
              <a:moveTo>
                <a:pt x="0" y="24765"/>
              </a:moveTo>
              <a:lnTo>
                <a:pt x="197400"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1507232" y="2328419"/>
        <a:ext cx="9870" cy="9870"/>
      </dsp:txXfrm>
    </dsp:sp>
    <dsp:sp modelId="{37E5AD11-BCED-452F-92D5-707D2D425F89}">
      <dsp:nvSpPr>
        <dsp:cNvPr id="0" name=""/>
        <dsp:cNvSpPr/>
      </dsp:nvSpPr>
      <dsp:spPr>
        <a:xfrm>
          <a:off x="1027133" y="2432054"/>
          <a:ext cx="970069" cy="832227"/>
        </a:xfrm>
        <a:prstGeom prst="rect">
          <a:avLst/>
        </a:prstGeom>
        <a:solidFill>
          <a:srgbClr val="FF9933"/>
        </a:solidFill>
        <a:ln w="31750" cap="flat" cmpd="sng" algn="ctr">
          <a:solidFill>
            <a:srgbClr val="FF0000"/>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AU" sz="1100" b="1" i="1" kern="1200" dirty="0" smtClean="0">
              <a:solidFill>
                <a:schemeClr val="tx1"/>
              </a:solidFill>
              <a:latin typeface="Calibri" pitchFamily="34" charset="0"/>
              <a:cs typeface="Calibri" pitchFamily="34" charset="0"/>
            </a:rPr>
            <a:t>ENVIRONMENT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Location</a:t>
          </a:r>
          <a:endParaRPr lang="en-AU" sz="1200" b="0" i="1" kern="1200" dirty="0">
            <a:solidFill>
              <a:schemeClr val="tx1"/>
            </a:solidFill>
            <a:latin typeface="Calibri" pitchFamily="34" charset="0"/>
            <a:cs typeface="Calibri" pitchFamily="34" charset="0"/>
          </a:endParaRPr>
        </a:p>
      </dsp:txBody>
      <dsp:txXfrm>
        <a:off x="1027133" y="2432054"/>
        <a:ext cx="970069" cy="832227"/>
      </dsp:txXfrm>
    </dsp:sp>
    <dsp:sp modelId="{B7D6791A-4241-4AD0-8DB9-FEC6581EE20C}">
      <dsp:nvSpPr>
        <dsp:cNvPr id="0" name=""/>
        <dsp:cNvSpPr/>
      </dsp:nvSpPr>
      <dsp:spPr>
        <a:xfrm rot="10800000">
          <a:off x="844309" y="1739430"/>
          <a:ext cx="222158" cy="49531"/>
        </a:xfrm>
        <a:custGeom>
          <a:avLst/>
          <a:gdLst/>
          <a:ahLst/>
          <a:cxnLst/>
          <a:rect l="0" t="0" r="0" b="0"/>
          <a:pathLst>
            <a:path>
              <a:moveTo>
                <a:pt x="0" y="24765"/>
              </a:moveTo>
              <a:lnTo>
                <a:pt x="222158" y="2476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rot="10800000">
        <a:off x="949835" y="1758642"/>
        <a:ext cx="11107" cy="11107"/>
      </dsp:txXfrm>
    </dsp:sp>
    <dsp:sp modelId="{A9C1AB5C-0457-48D6-85CC-5D2C31ED35E3}">
      <dsp:nvSpPr>
        <dsp:cNvPr id="0" name=""/>
        <dsp:cNvSpPr/>
      </dsp:nvSpPr>
      <dsp:spPr>
        <a:xfrm>
          <a:off x="12081" y="1348082"/>
          <a:ext cx="832227" cy="832227"/>
        </a:xfrm>
        <a:prstGeom prst="rect">
          <a:avLst/>
        </a:prstGeom>
        <a:solidFill>
          <a:srgbClr val="92D05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LIVE 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Staff &amp; Other Students Animals </a:t>
          </a:r>
          <a:endParaRPr lang="en-AU" sz="1200" b="0" i="1" kern="1200" dirty="0">
            <a:solidFill>
              <a:schemeClr val="tx1"/>
            </a:solidFill>
            <a:latin typeface="Calibri" pitchFamily="34" charset="0"/>
            <a:cs typeface="Calibri" pitchFamily="34" charset="0"/>
          </a:endParaRPr>
        </a:p>
      </dsp:txBody>
      <dsp:txXfrm>
        <a:off x="12081" y="1348082"/>
        <a:ext cx="832227" cy="832227"/>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B6950-B357-4619-B781-95CE29786E12}">
      <dsp:nvSpPr>
        <dsp:cNvPr id="0" name=""/>
        <dsp:cNvSpPr/>
      </dsp:nvSpPr>
      <dsp:spPr>
        <a:xfrm>
          <a:off x="1139291" y="1095597"/>
          <a:ext cx="938067" cy="990177"/>
        </a:xfrm>
        <a:prstGeom prst="rect">
          <a:avLst/>
        </a:prstGeom>
        <a:solidFill>
          <a:schemeClr val="bg2">
            <a:lumMod val="50000"/>
          </a:schemeClr>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0" kern="1200" dirty="0" smtClean="0">
              <a:solidFill>
                <a:schemeClr val="bg1"/>
              </a:solidFill>
              <a:latin typeface="Calibri" pitchFamily="34" charset="0"/>
              <a:cs typeface="Calibri" pitchFamily="34" charset="0"/>
            </a:rPr>
            <a:t>STUDENT</a:t>
          </a:r>
          <a:endParaRPr lang="en-AU" sz="1200" b="1" i="0" kern="1200" dirty="0">
            <a:solidFill>
              <a:schemeClr val="bg1"/>
            </a:solidFill>
            <a:latin typeface="Calibri" pitchFamily="34" charset="0"/>
            <a:cs typeface="Calibri" pitchFamily="34" charset="0"/>
          </a:endParaRPr>
        </a:p>
      </dsp:txBody>
      <dsp:txXfrm>
        <a:off x="1139291" y="1095597"/>
        <a:ext cx="938067" cy="990177"/>
      </dsp:txXfrm>
    </dsp:sp>
    <dsp:sp modelId="{56B42FCD-484C-4A39-9285-90F4CD98C04F}">
      <dsp:nvSpPr>
        <dsp:cNvPr id="0" name=""/>
        <dsp:cNvSpPr/>
      </dsp:nvSpPr>
      <dsp:spPr>
        <a:xfrm rot="16200000">
          <a:off x="1504688" y="967456"/>
          <a:ext cx="207273" cy="49008"/>
        </a:xfrm>
        <a:custGeom>
          <a:avLst/>
          <a:gdLst/>
          <a:ahLst/>
          <a:cxnLst/>
          <a:rect l="0" t="0" r="0" b="0"/>
          <a:pathLst>
            <a:path>
              <a:moveTo>
                <a:pt x="0" y="24504"/>
              </a:moveTo>
              <a:lnTo>
                <a:pt x="207273" y="245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1603143" y="986779"/>
        <a:ext cx="10363" cy="10363"/>
      </dsp:txXfrm>
    </dsp:sp>
    <dsp:sp modelId="{7C6138B1-1021-4A59-B832-7E39DC190E8E}">
      <dsp:nvSpPr>
        <dsp:cNvPr id="0" name=""/>
        <dsp:cNvSpPr/>
      </dsp:nvSpPr>
      <dsp:spPr>
        <a:xfrm>
          <a:off x="1170426" y="12525"/>
          <a:ext cx="875798" cy="875798"/>
        </a:xfrm>
        <a:prstGeom prst="rect">
          <a:avLst/>
        </a:prstGeom>
        <a:solidFill>
          <a:srgbClr val="FFFF0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SOFTWARE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Protocols &amp; Procedures</a:t>
          </a:r>
          <a:endParaRPr lang="en-AU" sz="1200" b="0" i="1" kern="1200" dirty="0">
            <a:solidFill>
              <a:schemeClr val="tx1"/>
            </a:solidFill>
            <a:latin typeface="Calibri" pitchFamily="34" charset="0"/>
            <a:cs typeface="Calibri" pitchFamily="34" charset="0"/>
          </a:endParaRPr>
        </a:p>
      </dsp:txBody>
      <dsp:txXfrm>
        <a:off x="1170426" y="12525"/>
        <a:ext cx="875798" cy="875798"/>
      </dsp:txXfrm>
    </dsp:sp>
    <dsp:sp modelId="{20E0F6A0-F4B2-4A99-A785-9DC02C794578}">
      <dsp:nvSpPr>
        <dsp:cNvPr id="0" name=""/>
        <dsp:cNvSpPr/>
      </dsp:nvSpPr>
      <dsp:spPr>
        <a:xfrm>
          <a:off x="2077359" y="1566182"/>
          <a:ext cx="233328" cy="49008"/>
        </a:xfrm>
        <a:custGeom>
          <a:avLst/>
          <a:gdLst/>
          <a:ahLst/>
          <a:cxnLst/>
          <a:rect l="0" t="0" r="0" b="0"/>
          <a:pathLst>
            <a:path>
              <a:moveTo>
                <a:pt x="0" y="24504"/>
              </a:moveTo>
              <a:lnTo>
                <a:pt x="233328" y="245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2188190" y="1584853"/>
        <a:ext cx="11666" cy="11666"/>
      </dsp:txXfrm>
    </dsp:sp>
    <dsp:sp modelId="{86E04A4E-2E37-4C48-9082-5667F0D308BA}">
      <dsp:nvSpPr>
        <dsp:cNvPr id="0" name=""/>
        <dsp:cNvSpPr/>
      </dsp:nvSpPr>
      <dsp:spPr>
        <a:xfrm>
          <a:off x="2310687" y="1152787"/>
          <a:ext cx="875798" cy="875798"/>
        </a:xfrm>
        <a:prstGeom prst="rect">
          <a:avLst/>
        </a:prstGeom>
        <a:no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HARDWARE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Facilities Equipment</a:t>
          </a:r>
          <a:endParaRPr lang="en-AU" sz="1200" b="0" i="1" kern="1200" dirty="0">
            <a:solidFill>
              <a:schemeClr val="tx1"/>
            </a:solidFill>
            <a:latin typeface="Calibri" pitchFamily="34" charset="0"/>
            <a:cs typeface="Calibri" pitchFamily="34" charset="0"/>
          </a:endParaRPr>
        </a:p>
      </dsp:txBody>
      <dsp:txXfrm>
        <a:off x="2310687" y="1152787"/>
        <a:ext cx="875798" cy="875798"/>
      </dsp:txXfrm>
    </dsp:sp>
    <dsp:sp modelId="{334EDB4C-EEE3-4695-BEBB-83716D063896}">
      <dsp:nvSpPr>
        <dsp:cNvPr id="0" name=""/>
        <dsp:cNvSpPr/>
      </dsp:nvSpPr>
      <dsp:spPr>
        <a:xfrm rot="5400000">
          <a:off x="1504688" y="2164907"/>
          <a:ext cx="207273" cy="49008"/>
        </a:xfrm>
        <a:custGeom>
          <a:avLst/>
          <a:gdLst/>
          <a:ahLst/>
          <a:cxnLst/>
          <a:rect l="0" t="0" r="0" b="0"/>
          <a:pathLst>
            <a:path>
              <a:moveTo>
                <a:pt x="0" y="24504"/>
              </a:moveTo>
              <a:lnTo>
                <a:pt x="207273" y="245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a:off x="1603143" y="2184230"/>
        <a:ext cx="10363" cy="10363"/>
      </dsp:txXfrm>
    </dsp:sp>
    <dsp:sp modelId="{37E5AD11-BCED-452F-92D5-707D2D425F89}">
      <dsp:nvSpPr>
        <dsp:cNvPr id="0" name=""/>
        <dsp:cNvSpPr/>
      </dsp:nvSpPr>
      <dsp:spPr>
        <a:xfrm>
          <a:off x="1097897" y="2293048"/>
          <a:ext cx="1020856" cy="875798"/>
        </a:xfrm>
        <a:prstGeom prst="rect">
          <a:avLst/>
        </a:prstGeom>
        <a:no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ENVIRONMENT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Location</a:t>
          </a:r>
          <a:endParaRPr lang="en-AU" sz="1200" b="0" i="1" kern="1200" dirty="0">
            <a:solidFill>
              <a:schemeClr val="tx1"/>
            </a:solidFill>
            <a:latin typeface="Calibri" pitchFamily="34" charset="0"/>
            <a:cs typeface="Calibri" pitchFamily="34" charset="0"/>
          </a:endParaRPr>
        </a:p>
      </dsp:txBody>
      <dsp:txXfrm>
        <a:off x="1097897" y="2293048"/>
        <a:ext cx="1020856" cy="875798"/>
      </dsp:txXfrm>
    </dsp:sp>
    <dsp:sp modelId="{B7D6791A-4241-4AD0-8DB9-FEC6581EE20C}">
      <dsp:nvSpPr>
        <dsp:cNvPr id="0" name=""/>
        <dsp:cNvSpPr/>
      </dsp:nvSpPr>
      <dsp:spPr>
        <a:xfrm rot="10800000">
          <a:off x="905963" y="1566182"/>
          <a:ext cx="233328" cy="49008"/>
        </a:xfrm>
        <a:custGeom>
          <a:avLst/>
          <a:gdLst/>
          <a:ahLst/>
          <a:cxnLst/>
          <a:rect l="0" t="0" r="0" b="0"/>
          <a:pathLst>
            <a:path>
              <a:moveTo>
                <a:pt x="0" y="24504"/>
              </a:moveTo>
              <a:lnTo>
                <a:pt x="233328" y="2450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533400">
            <a:lnSpc>
              <a:spcPct val="90000"/>
            </a:lnSpc>
            <a:spcBef>
              <a:spcPct val="0"/>
            </a:spcBef>
            <a:spcAft>
              <a:spcPct val="35000"/>
            </a:spcAft>
          </a:pPr>
          <a:endParaRPr lang="en-AU" sz="1200" kern="1200" dirty="0"/>
        </a:p>
      </dsp:txBody>
      <dsp:txXfrm rot="10800000">
        <a:off x="1016794" y="1584853"/>
        <a:ext cx="11666" cy="11666"/>
      </dsp:txXfrm>
    </dsp:sp>
    <dsp:sp modelId="{A9C1AB5C-0457-48D6-85CC-5D2C31ED35E3}">
      <dsp:nvSpPr>
        <dsp:cNvPr id="0" name=""/>
        <dsp:cNvSpPr/>
      </dsp:nvSpPr>
      <dsp:spPr>
        <a:xfrm>
          <a:off x="30164" y="1152787"/>
          <a:ext cx="875798" cy="875798"/>
        </a:xfrm>
        <a:prstGeom prst="rect">
          <a:avLst/>
        </a:prstGeom>
        <a:no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AU" sz="1200" b="1" i="1" kern="1200" dirty="0" smtClean="0">
              <a:solidFill>
                <a:schemeClr val="tx1"/>
              </a:solidFill>
              <a:latin typeface="Calibri" pitchFamily="34" charset="0"/>
              <a:cs typeface="Calibri" pitchFamily="34" charset="0"/>
            </a:rPr>
            <a:t>LIVE WARE </a:t>
          </a:r>
          <a:r>
            <a:rPr lang="en-AU" sz="1200" b="1" i="1" kern="1200" dirty="0" smtClean="0">
              <a:solidFill>
                <a:schemeClr val="tx1"/>
              </a:solidFill>
              <a:latin typeface="Calibri" pitchFamily="34" charset="0"/>
              <a:cs typeface="Calibri" pitchFamily="34" charset="0"/>
              <a:sym typeface="Wingdings" pitchFamily="2" charset="2"/>
            </a:rPr>
            <a:t> </a:t>
          </a:r>
          <a:r>
            <a:rPr lang="en-AU" sz="1200" b="0" i="1" kern="1200" dirty="0" smtClean="0">
              <a:solidFill>
                <a:schemeClr val="tx1"/>
              </a:solidFill>
              <a:latin typeface="Calibri" pitchFamily="34" charset="0"/>
              <a:cs typeface="Calibri" pitchFamily="34" charset="0"/>
              <a:sym typeface="Wingdings" pitchFamily="2" charset="2"/>
            </a:rPr>
            <a:t>Staff &amp; Other Students Animals </a:t>
          </a:r>
          <a:endParaRPr lang="en-AU" sz="1200" b="0" i="1" kern="1200" dirty="0">
            <a:solidFill>
              <a:schemeClr val="tx1"/>
            </a:solidFill>
            <a:latin typeface="Calibri" pitchFamily="34" charset="0"/>
            <a:cs typeface="Calibri" pitchFamily="34" charset="0"/>
          </a:endParaRPr>
        </a:p>
      </dsp:txBody>
      <dsp:txXfrm>
        <a:off x="30164" y="1152787"/>
        <a:ext cx="875798" cy="87579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7DB6950-B357-4619-B781-95CE29786E12}">
      <dsp:nvSpPr>
        <dsp:cNvPr id="0" name=""/>
        <dsp:cNvSpPr/>
      </dsp:nvSpPr>
      <dsp:spPr>
        <a:xfrm>
          <a:off x="1612326" y="1433872"/>
          <a:ext cx="1239843" cy="1308717"/>
        </a:xfrm>
        <a:prstGeom prst="rect">
          <a:avLst/>
        </a:prstGeom>
        <a:solidFill>
          <a:schemeClr val="bg2">
            <a:lumMod val="50000"/>
          </a:schemeClr>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AU" sz="2000" b="1" i="0" kern="1200" dirty="0" smtClean="0">
              <a:solidFill>
                <a:schemeClr val="tx1"/>
              </a:solidFill>
              <a:latin typeface="Calibri" pitchFamily="34" charset="0"/>
              <a:cs typeface="Calibri" pitchFamily="34" charset="0"/>
            </a:rPr>
            <a:t>STUDENT</a:t>
          </a:r>
          <a:endParaRPr lang="en-AU" sz="2000" b="1" i="0" kern="1200" dirty="0">
            <a:solidFill>
              <a:schemeClr val="tx1"/>
            </a:solidFill>
            <a:latin typeface="Calibri" pitchFamily="34" charset="0"/>
            <a:cs typeface="Calibri" pitchFamily="34" charset="0"/>
          </a:endParaRPr>
        </a:p>
      </dsp:txBody>
      <dsp:txXfrm>
        <a:off x="1612326" y="1433872"/>
        <a:ext cx="1239843" cy="1308717"/>
      </dsp:txXfrm>
    </dsp:sp>
    <dsp:sp modelId="{56B42FCD-484C-4A39-9285-90F4CD98C04F}">
      <dsp:nvSpPr>
        <dsp:cNvPr id="0" name=""/>
        <dsp:cNvSpPr/>
      </dsp:nvSpPr>
      <dsp:spPr>
        <a:xfrm rot="16200000">
          <a:off x="2095253" y="1273543"/>
          <a:ext cx="273988" cy="46669"/>
        </a:xfrm>
        <a:custGeom>
          <a:avLst/>
          <a:gdLst/>
          <a:ahLst/>
          <a:cxnLst/>
          <a:rect l="0" t="0" r="0" b="0"/>
          <a:pathLst>
            <a:path>
              <a:moveTo>
                <a:pt x="0" y="23334"/>
              </a:moveTo>
              <a:lnTo>
                <a:pt x="273988" y="233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a:off x="2225398" y="1290028"/>
        <a:ext cx="13699" cy="13699"/>
      </dsp:txXfrm>
    </dsp:sp>
    <dsp:sp modelId="{7C6138B1-1021-4A59-B832-7E39DC190E8E}">
      <dsp:nvSpPr>
        <dsp:cNvPr id="0" name=""/>
        <dsp:cNvSpPr/>
      </dsp:nvSpPr>
      <dsp:spPr>
        <a:xfrm>
          <a:off x="1653476" y="2341"/>
          <a:ext cx="1157542" cy="1157542"/>
        </a:xfrm>
        <a:prstGeom prst="rect">
          <a:avLst/>
        </a:prstGeom>
        <a:solidFill>
          <a:srgbClr val="FFFF0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i="1" kern="1200" dirty="0" smtClean="0">
              <a:solidFill>
                <a:schemeClr val="accent4">
                  <a:lumMod val="10000"/>
                </a:schemeClr>
              </a:solidFill>
              <a:latin typeface="Calibri" pitchFamily="34" charset="0"/>
              <a:cs typeface="Calibri" pitchFamily="34" charset="0"/>
            </a:rPr>
            <a:t>SOFTWARE </a:t>
          </a:r>
          <a:r>
            <a:rPr lang="en-AU" sz="1400" b="1" i="1" kern="1200" dirty="0" smtClean="0">
              <a:solidFill>
                <a:schemeClr val="accent4">
                  <a:lumMod val="10000"/>
                </a:schemeClr>
              </a:solidFill>
              <a:latin typeface="Calibri" pitchFamily="34" charset="0"/>
              <a:cs typeface="Calibri" pitchFamily="34" charset="0"/>
              <a:sym typeface="Wingdings" pitchFamily="2" charset="2"/>
            </a:rPr>
            <a:t> </a:t>
          </a:r>
          <a:r>
            <a:rPr lang="en-AU" sz="1400" b="0" i="1" kern="1200" dirty="0" smtClean="0">
              <a:solidFill>
                <a:schemeClr val="accent4">
                  <a:lumMod val="10000"/>
                </a:schemeClr>
              </a:solidFill>
              <a:latin typeface="Calibri" pitchFamily="34" charset="0"/>
              <a:cs typeface="Calibri" pitchFamily="34" charset="0"/>
              <a:sym typeface="Wingdings" pitchFamily="2" charset="2"/>
            </a:rPr>
            <a:t>PROTOCOLS &amp; PROCEDURES</a:t>
          </a:r>
          <a:endParaRPr lang="en-AU" sz="1400" b="0" i="1" kern="1200" dirty="0">
            <a:solidFill>
              <a:schemeClr val="accent4">
                <a:lumMod val="10000"/>
              </a:schemeClr>
            </a:solidFill>
            <a:latin typeface="Calibri" pitchFamily="34" charset="0"/>
            <a:cs typeface="Calibri" pitchFamily="34" charset="0"/>
          </a:endParaRPr>
        </a:p>
      </dsp:txBody>
      <dsp:txXfrm>
        <a:off x="1653476" y="2341"/>
        <a:ext cx="1157542" cy="1157542"/>
      </dsp:txXfrm>
    </dsp:sp>
    <dsp:sp modelId="{20E0F6A0-F4B2-4A99-A785-9DC02C794578}">
      <dsp:nvSpPr>
        <dsp:cNvPr id="0" name=""/>
        <dsp:cNvSpPr/>
      </dsp:nvSpPr>
      <dsp:spPr>
        <a:xfrm rot="12875">
          <a:off x="2852164" y="2068069"/>
          <a:ext cx="454794" cy="46669"/>
        </a:xfrm>
        <a:custGeom>
          <a:avLst/>
          <a:gdLst/>
          <a:ahLst/>
          <a:cxnLst/>
          <a:rect l="0" t="0" r="0" b="0"/>
          <a:pathLst>
            <a:path>
              <a:moveTo>
                <a:pt x="0" y="23334"/>
              </a:moveTo>
              <a:lnTo>
                <a:pt x="454794" y="233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a:off x="3068191" y="2080035"/>
        <a:ext cx="22739" cy="22739"/>
      </dsp:txXfrm>
    </dsp:sp>
    <dsp:sp modelId="{86E04A4E-2E37-4C48-9082-5667F0D308BA}">
      <dsp:nvSpPr>
        <dsp:cNvPr id="0" name=""/>
        <dsp:cNvSpPr/>
      </dsp:nvSpPr>
      <dsp:spPr>
        <a:xfrm>
          <a:off x="3306953" y="1515652"/>
          <a:ext cx="1157542" cy="1157542"/>
        </a:xfrm>
        <a:prstGeom prst="rect">
          <a:avLst/>
        </a:prstGeom>
        <a:solidFill>
          <a:srgbClr val="00B0F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i="1" kern="1200" dirty="0" smtClean="0">
              <a:solidFill>
                <a:schemeClr val="tx1"/>
              </a:solidFill>
              <a:latin typeface="Calibri" pitchFamily="34" charset="0"/>
              <a:cs typeface="Calibri" pitchFamily="34" charset="0"/>
            </a:rPr>
            <a:t>HARDWARE </a:t>
          </a:r>
          <a:r>
            <a:rPr lang="en-AU" sz="1400" b="1" i="1" kern="1200" dirty="0" smtClean="0">
              <a:solidFill>
                <a:schemeClr val="tx1"/>
              </a:solidFill>
              <a:latin typeface="Calibri" pitchFamily="34" charset="0"/>
              <a:cs typeface="Calibri" pitchFamily="34" charset="0"/>
              <a:sym typeface="Wingdings" pitchFamily="2" charset="2"/>
            </a:rPr>
            <a:t> </a:t>
          </a:r>
          <a:r>
            <a:rPr lang="en-AU" sz="1400" b="0" i="1" kern="1200" dirty="0" smtClean="0">
              <a:solidFill>
                <a:schemeClr val="tx1"/>
              </a:solidFill>
              <a:latin typeface="Calibri" pitchFamily="34" charset="0"/>
              <a:cs typeface="Calibri" pitchFamily="34" charset="0"/>
              <a:sym typeface="Wingdings" pitchFamily="2" charset="2"/>
            </a:rPr>
            <a:t>FACILITIES</a:t>
          </a:r>
        </a:p>
        <a:p>
          <a:pPr lvl="0" algn="ctr" defTabSz="622300">
            <a:lnSpc>
              <a:spcPct val="90000"/>
            </a:lnSpc>
            <a:spcBef>
              <a:spcPct val="0"/>
            </a:spcBef>
            <a:spcAft>
              <a:spcPct val="35000"/>
            </a:spcAft>
          </a:pPr>
          <a:r>
            <a:rPr lang="en-AU" sz="1400" b="0" i="1" kern="1200" dirty="0" smtClean="0">
              <a:solidFill>
                <a:schemeClr val="tx1"/>
              </a:solidFill>
              <a:latin typeface="Calibri" pitchFamily="34" charset="0"/>
              <a:cs typeface="Calibri" pitchFamily="34" charset="0"/>
              <a:sym typeface="Wingdings" pitchFamily="2" charset="2"/>
            </a:rPr>
            <a:t>EQUIPMENT</a:t>
          </a:r>
          <a:endParaRPr lang="en-AU" sz="1400" b="0" i="1" kern="1200" dirty="0">
            <a:solidFill>
              <a:schemeClr val="tx1"/>
            </a:solidFill>
            <a:latin typeface="Calibri" pitchFamily="34" charset="0"/>
            <a:cs typeface="Calibri" pitchFamily="34" charset="0"/>
          </a:endParaRPr>
        </a:p>
      </dsp:txBody>
      <dsp:txXfrm>
        <a:off x="3306953" y="1515652"/>
        <a:ext cx="1157542" cy="1157542"/>
      </dsp:txXfrm>
    </dsp:sp>
    <dsp:sp modelId="{334EDB4C-EEE3-4695-BEBB-83716D063896}">
      <dsp:nvSpPr>
        <dsp:cNvPr id="0" name=""/>
        <dsp:cNvSpPr/>
      </dsp:nvSpPr>
      <dsp:spPr>
        <a:xfrm rot="5400000">
          <a:off x="2095253" y="2856249"/>
          <a:ext cx="273988" cy="46669"/>
        </a:xfrm>
        <a:custGeom>
          <a:avLst/>
          <a:gdLst/>
          <a:ahLst/>
          <a:cxnLst/>
          <a:rect l="0" t="0" r="0" b="0"/>
          <a:pathLst>
            <a:path>
              <a:moveTo>
                <a:pt x="0" y="23334"/>
              </a:moveTo>
              <a:lnTo>
                <a:pt x="273988" y="233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a:off x="2225398" y="2872735"/>
        <a:ext cx="13699" cy="13699"/>
      </dsp:txXfrm>
    </dsp:sp>
    <dsp:sp modelId="{37E5AD11-BCED-452F-92D5-707D2D425F89}">
      <dsp:nvSpPr>
        <dsp:cNvPr id="0" name=""/>
        <dsp:cNvSpPr/>
      </dsp:nvSpPr>
      <dsp:spPr>
        <a:xfrm>
          <a:off x="1653476" y="3016579"/>
          <a:ext cx="1157542" cy="1157542"/>
        </a:xfrm>
        <a:prstGeom prst="rect">
          <a:avLst/>
        </a:prstGeom>
        <a:solidFill>
          <a:srgbClr val="FF9933"/>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i="1" kern="1200" dirty="0" smtClean="0">
              <a:solidFill>
                <a:schemeClr val="accent4">
                  <a:lumMod val="10000"/>
                </a:schemeClr>
              </a:solidFill>
              <a:latin typeface="Calibri" pitchFamily="34" charset="0"/>
              <a:cs typeface="Calibri" pitchFamily="34" charset="0"/>
            </a:rPr>
            <a:t>ENVIRONMENT </a:t>
          </a:r>
          <a:r>
            <a:rPr lang="en-AU" sz="1400" b="1" i="1" kern="1200" dirty="0" smtClean="0">
              <a:solidFill>
                <a:schemeClr val="accent4">
                  <a:lumMod val="10000"/>
                </a:schemeClr>
              </a:solidFill>
              <a:latin typeface="Calibri" pitchFamily="34" charset="0"/>
              <a:cs typeface="Calibri" pitchFamily="34" charset="0"/>
              <a:sym typeface="Wingdings" pitchFamily="2" charset="2"/>
            </a:rPr>
            <a:t> </a:t>
          </a:r>
          <a:r>
            <a:rPr lang="en-AU" sz="1400" b="0" i="1" kern="1200" dirty="0" smtClean="0">
              <a:solidFill>
                <a:schemeClr val="accent4">
                  <a:lumMod val="10000"/>
                </a:schemeClr>
              </a:solidFill>
              <a:latin typeface="Calibri" pitchFamily="34" charset="0"/>
              <a:cs typeface="Calibri" pitchFamily="34" charset="0"/>
              <a:sym typeface="Wingdings" pitchFamily="2" charset="2"/>
            </a:rPr>
            <a:t>LOCATION</a:t>
          </a:r>
        </a:p>
        <a:p>
          <a:pPr lvl="0" algn="ctr" defTabSz="622300">
            <a:lnSpc>
              <a:spcPct val="90000"/>
            </a:lnSpc>
            <a:spcBef>
              <a:spcPct val="0"/>
            </a:spcBef>
            <a:spcAft>
              <a:spcPct val="35000"/>
            </a:spcAft>
          </a:pPr>
          <a:r>
            <a:rPr lang="en-AU" sz="1400" b="0" i="1" kern="1200" dirty="0" smtClean="0">
              <a:solidFill>
                <a:schemeClr val="accent4">
                  <a:lumMod val="10000"/>
                </a:schemeClr>
              </a:solidFill>
              <a:latin typeface="Calibri" pitchFamily="34" charset="0"/>
              <a:cs typeface="Calibri" pitchFamily="34" charset="0"/>
              <a:sym typeface="Wingdings" pitchFamily="2" charset="2"/>
            </a:rPr>
            <a:t>WEATHER</a:t>
          </a:r>
          <a:endParaRPr lang="en-AU" sz="1400" b="0" i="1" kern="1200" dirty="0">
            <a:solidFill>
              <a:schemeClr val="accent4">
                <a:lumMod val="10000"/>
              </a:schemeClr>
            </a:solidFill>
            <a:latin typeface="Calibri" pitchFamily="34" charset="0"/>
            <a:cs typeface="Calibri" pitchFamily="34" charset="0"/>
          </a:endParaRPr>
        </a:p>
      </dsp:txBody>
      <dsp:txXfrm>
        <a:off x="1653476" y="3016579"/>
        <a:ext cx="1157542" cy="1157542"/>
      </dsp:txXfrm>
    </dsp:sp>
    <dsp:sp modelId="{B7D6791A-4241-4AD0-8DB9-FEC6581EE20C}">
      <dsp:nvSpPr>
        <dsp:cNvPr id="0" name=""/>
        <dsp:cNvSpPr/>
      </dsp:nvSpPr>
      <dsp:spPr>
        <a:xfrm rot="10806580">
          <a:off x="1157541" y="2063274"/>
          <a:ext cx="454786" cy="46669"/>
        </a:xfrm>
        <a:custGeom>
          <a:avLst/>
          <a:gdLst/>
          <a:ahLst/>
          <a:cxnLst/>
          <a:rect l="0" t="0" r="0" b="0"/>
          <a:pathLst>
            <a:path>
              <a:moveTo>
                <a:pt x="0" y="23334"/>
              </a:moveTo>
              <a:lnTo>
                <a:pt x="454786" y="2333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AU" sz="500" kern="1200" dirty="0"/>
        </a:p>
      </dsp:txBody>
      <dsp:txXfrm rot="10800000">
        <a:off x="1373564" y="2075239"/>
        <a:ext cx="22739" cy="22739"/>
      </dsp:txXfrm>
    </dsp:sp>
    <dsp:sp modelId="{A9C1AB5C-0457-48D6-85CC-5D2C31ED35E3}">
      <dsp:nvSpPr>
        <dsp:cNvPr id="0" name=""/>
        <dsp:cNvSpPr/>
      </dsp:nvSpPr>
      <dsp:spPr>
        <a:xfrm>
          <a:off x="0" y="1506295"/>
          <a:ext cx="1157542" cy="1157542"/>
        </a:xfrm>
        <a:prstGeom prst="rect">
          <a:avLst/>
        </a:prstGeom>
        <a:solidFill>
          <a:srgbClr val="92D050"/>
        </a:solidFill>
        <a:ln w="25400" cap="flat" cmpd="sng" algn="ctr">
          <a:solidFill>
            <a:schemeClr val="tx2">
              <a:lumMod val="60000"/>
              <a:lumOff val="4000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AU" sz="1400" b="1" i="1" kern="1200" dirty="0" smtClean="0">
              <a:solidFill>
                <a:schemeClr val="accent4">
                  <a:lumMod val="10000"/>
                </a:schemeClr>
              </a:solidFill>
              <a:latin typeface="Calibri" pitchFamily="34" charset="0"/>
              <a:cs typeface="Calibri" pitchFamily="34" charset="0"/>
            </a:rPr>
            <a:t>LIVE WARE </a:t>
          </a:r>
          <a:r>
            <a:rPr lang="en-AU" sz="1400" b="1" i="1" kern="1200" dirty="0" smtClean="0">
              <a:solidFill>
                <a:schemeClr val="accent4">
                  <a:lumMod val="10000"/>
                </a:schemeClr>
              </a:solidFill>
              <a:latin typeface="Calibri" pitchFamily="34" charset="0"/>
              <a:cs typeface="Calibri" pitchFamily="34" charset="0"/>
              <a:sym typeface="Wingdings" pitchFamily="2" charset="2"/>
            </a:rPr>
            <a:t> </a:t>
          </a:r>
          <a:r>
            <a:rPr lang="en-AU" sz="1400" b="0" i="1" kern="1200" dirty="0" smtClean="0">
              <a:solidFill>
                <a:schemeClr val="accent4">
                  <a:lumMod val="10000"/>
                </a:schemeClr>
              </a:solidFill>
              <a:latin typeface="Calibri" pitchFamily="34" charset="0"/>
              <a:cs typeface="Calibri" pitchFamily="34" charset="0"/>
              <a:sym typeface="Wingdings" pitchFamily="2" charset="2"/>
            </a:rPr>
            <a:t>STAFF &amp; OTHER STUDENTS</a:t>
          </a:r>
        </a:p>
        <a:p>
          <a:pPr lvl="0" algn="ctr" defTabSz="622300">
            <a:lnSpc>
              <a:spcPct val="90000"/>
            </a:lnSpc>
            <a:spcBef>
              <a:spcPct val="0"/>
            </a:spcBef>
            <a:spcAft>
              <a:spcPct val="35000"/>
            </a:spcAft>
          </a:pPr>
          <a:r>
            <a:rPr lang="en-AU" sz="1400" b="0" i="1" kern="1200" dirty="0" smtClean="0">
              <a:solidFill>
                <a:schemeClr val="accent4">
                  <a:lumMod val="10000"/>
                </a:schemeClr>
              </a:solidFill>
              <a:latin typeface="Calibri" pitchFamily="34" charset="0"/>
              <a:cs typeface="Calibri" pitchFamily="34" charset="0"/>
              <a:sym typeface="Wingdings" pitchFamily="2" charset="2"/>
            </a:rPr>
            <a:t>ANIMALS</a:t>
          </a:r>
          <a:endParaRPr lang="en-AU" sz="1400" b="0" i="1" kern="1200" dirty="0">
            <a:solidFill>
              <a:schemeClr val="accent4">
                <a:lumMod val="10000"/>
              </a:schemeClr>
            </a:solidFill>
            <a:latin typeface="Calibri" pitchFamily="34" charset="0"/>
            <a:cs typeface="Calibri" pitchFamily="34" charset="0"/>
          </a:endParaRPr>
        </a:p>
      </dsp:txBody>
      <dsp:txXfrm>
        <a:off x="0" y="1506295"/>
        <a:ext cx="1157542" cy="1157542"/>
      </dsp:txXfrm>
    </dsp:sp>
  </dsp:spTree>
</dsp:drawing>
</file>

<file path=ppt/diagrams/layout1.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architecture">
  <dgm:title val="Architecture Layout"/>
  <dgm:desc val="Use to show hierarchical relationships that build from the bottom up. This layout works well for showing architectural components or objects that build on other objects."/>
  <dgm:catLst>
    <dgm:cat type="hierarchy" pri="4500"/>
    <dgm:cat type="list" pri="24500"/>
    <dgm:cat type="relationship" pri="10500"/>
    <dgm:cat type="officeonline" pri="7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b"/>
        </dgm:alg>
      </dgm:if>
      <dgm:else name="Name3">
        <dgm:alg type="lin">
          <dgm:param type="linDir" val="fromR"/>
          <dgm:param type="nodeVertAlign" val="b"/>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B"/>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b"/>
              </dgm:alg>
            </dgm:if>
            <dgm:else name="Name1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B"/>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b"/>
                    </dgm:alg>
                  </dgm:if>
                  <dgm:else name="Name17">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B"/>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b"/>
                          </dgm:alg>
                        </dgm:if>
                        <dgm:else name="Name24">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B"/>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b"/>
                                </dgm:alg>
                              </dgm:if>
                              <dgm:else name="Name30">
                                <dgm:alg type="lin">
                                  <dgm:param type="linDir" val="fromR"/>
                                  <dgm:param type="nodeVertAlign" val="b"/>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0.4359</cdr:x>
      <cdr:y>0.2</cdr:y>
    </cdr:from>
    <cdr:to>
      <cdr:x>0.47698</cdr:x>
      <cdr:y>0.27416</cdr:y>
    </cdr:to>
    <cdr:sp macro="" textlink="">
      <cdr:nvSpPr>
        <cdr:cNvPr id="2" name="Smiley Face 1"/>
        <cdr:cNvSpPr/>
      </cdr:nvSpPr>
      <cdr:spPr>
        <a:xfrm xmlns:a="http://schemas.openxmlformats.org/drawingml/2006/main">
          <a:off x="3672407" y="1008112"/>
          <a:ext cx="346149" cy="373813"/>
        </a:xfrm>
        <a:prstGeom xmlns:a="http://schemas.openxmlformats.org/drawingml/2006/main" prst="smileyFace">
          <a:avLst/>
        </a:prstGeom>
        <a:solidFill xmlns:a="http://schemas.openxmlformats.org/drawingml/2006/main">
          <a:srgbClr val="FFFF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NZ"/>
        </a:p>
      </cdr:txBody>
    </cdr:sp>
  </cdr:relSizeAnchor>
  <cdr:relSizeAnchor xmlns:cdr="http://schemas.openxmlformats.org/drawingml/2006/chartDrawing">
    <cdr:from>
      <cdr:x>0.44012</cdr:x>
      <cdr:y>0.71429</cdr:y>
    </cdr:from>
    <cdr:to>
      <cdr:x>0.48121</cdr:x>
      <cdr:y>0.78845</cdr:y>
    </cdr:to>
    <cdr:sp macro="" textlink="">
      <cdr:nvSpPr>
        <cdr:cNvPr id="3" name="Smiley Face 2"/>
        <cdr:cNvSpPr/>
      </cdr:nvSpPr>
      <cdr:spPr>
        <a:xfrm xmlns:a="http://schemas.openxmlformats.org/drawingml/2006/main">
          <a:off x="3707976" y="3600400"/>
          <a:ext cx="346149" cy="373813"/>
        </a:xfrm>
        <a:prstGeom xmlns:a="http://schemas.openxmlformats.org/drawingml/2006/main" prst="smileyFace">
          <a:avLst/>
        </a:prstGeom>
        <a:solidFill xmlns:a="http://schemas.openxmlformats.org/drawingml/2006/main">
          <a:srgbClr val="FFFF00"/>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NZ"/>
        </a:p>
      </cdr:txBody>
    </cdr:sp>
  </cdr:relSizeAnchor>
</c:userShapes>
</file>

<file path=ppt/drawings/drawing2.xml><?xml version="1.0" encoding="utf-8"?>
<c:userShapes xmlns:c="http://schemas.openxmlformats.org/drawingml/2006/chart">
  <cdr:relSizeAnchor xmlns:cdr="http://schemas.openxmlformats.org/drawingml/2006/chartDrawing">
    <cdr:from>
      <cdr:x>0.41089</cdr:x>
      <cdr:y>0.11001</cdr:y>
    </cdr:from>
    <cdr:to>
      <cdr:x>0.90935</cdr:x>
      <cdr:y>0.16709</cdr:y>
    </cdr:to>
    <cdr:sp macro="" textlink="">
      <cdr:nvSpPr>
        <cdr:cNvPr id="4" name="Left-Right Arrow 3"/>
        <cdr:cNvSpPr/>
      </cdr:nvSpPr>
      <cdr:spPr>
        <a:xfrm xmlns:a="http://schemas.openxmlformats.org/drawingml/2006/main" rot="566880" flipV="1">
          <a:off x="2929183" y="570334"/>
          <a:ext cx="3553372" cy="295946"/>
        </a:xfrm>
        <a:prstGeom xmlns:a="http://schemas.openxmlformats.org/drawingml/2006/main" prst="leftRightArrow">
          <a:avLst/>
        </a:prstGeom>
        <a:solidFill xmlns:a="http://schemas.openxmlformats.org/drawingml/2006/main">
          <a:srgbClr val="FC0006"/>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NZ" dirty="0"/>
        </a:p>
      </cdr:txBody>
    </cdr:sp>
  </cdr:relSizeAnchor>
  <cdr:relSizeAnchor xmlns:cdr="http://schemas.openxmlformats.org/drawingml/2006/chartDrawing">
    <cdr:from>
      <cdr:x>0.40068</cdr:x>
      <cdr:y>0.14538</cdr:y>
    </cdr:from>
    <cdr:to>
      <cdr:x>0.99529</cdr:x>
      <cdr:y>0.19521</cdr:y>
    </cdr:to>
    <cdr:sp macro="" textlink="">
      <cdr:nvSpPr>
        <cdr:cNvPr id="5" name="Left-Right Arrow 4"/>
        <cdr:cNvSpPr/>
      </cdr:nvSpPr>
      <cdr:spPr>
        <a:xfrm xmlns:a="http://schemas.openxmlformats.org/drawingml/2006/main" rot="766931">
          <a:off x="2856374" y="753741"/>
          <a:ext cx="4238825" cy="258331"/>
        </a:xfrm>
        <a:prstGeom xmlns:a="http://schemas.openxmlformats.org/drawingml/2006/main" prst="leftRightArrow">
          <a:avLst/>
        </a:prstGeom>
        <a:solidFill xmlns:a="http://schemas.openxmlformats.org/drawingml/2006/main">
          <a:srgbClr val="FC0006"/>
        </a:solidFill>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xmlns:a="http://schemas.openxmlformats.org/drawingml/2006/main">
          <a:pPr algn="ctr"/>
          <a:endParaRPr lang="en-NZ" dirty="0"/>
        </a:p>
      </cdr:txBody>
    </cdr:sp>
  </cdr:relSizeAnchor>
</c:userShapes>
</file>

<file path=ppt/drawings/drawing3.xml><?xml version="1.0" encoding="utf-8"?>
<c:userShapes xmlns:c="http://schemas.openxmlformats.org/drawingml/2006/chart">
  <cdr:relSizeAnchor xmlns:cdr="http://schemas.openxmlformats.org/drawingml/2006/chartDrawing">
    <cdr:from>
      <cdr:x>0.8078</cdr:x>
      <cdr:y>0.47588</cdr:y>
    </cdr:from>
    <cdr:to>
      <cdr:x>0.83959</cdr:x>
      <cdr:y>0.75459</cdr:y>
    </cdr:to>
    <cdr:sp macro="" textlink="">
      <cdr:nvSpPr>
        <cdr:cNvPr id="3" name="Left-Right Arrow 2"/>
        <cdr:cNvSpPr/>
      </cdr:nvSpPr>
      <cdr:spPr>
        <a:xfrm xmlns:a="http://schemas.openxmlformats.org/drawingml/2006/main" rot="16961535">
          <a:off x="5149445" y="3076459"/>
          <a:ext cx="1444998" cy="226566"/>
        </a:xfrm>
        <a:prstGeom xmlns:a="http://schemas.openxmlformats.org/drawingml/2006/main" prst="leftRightArrow">
          <a:avLst/>
        </a:prstGeom>
        <a:solidFill xmlns:a="http://schemas.openxmlformats.org/drawingml/2006/main">
          <a:srgbClr val="002060"/>
        </a:solidFill>
        <a:ln xmlns:a="http://schemas.openxmlformats.org/drawingml/2006/main">
          <a:solidFill>
            <a:srgbClr val="002060"/>
          </a:solidFill>
        </a:ln>
      </cdr:spPr>
      <cdr:style>
        <a:lnRef xmlns:a="http://schemas.openxmlformats.org/drawingml/2006/main" idx="2">
          <a:schemeClr val="accent1">
            <a:shade val="50000"/>
          </a:schemeClr>
        </a:lnRef>
        <a:fillRef xmlns:a="http://schemas.openxmlformats.org/drawingml/2006/main" idx="1">
          <a:schemeClr val="accent1"/>
        </a:fillRef>
        <a:effectRef xmlns:a="http://schemas.openxmlformats.org/drawingml/2006/main" idx="0">
          <a:schemeClr val="accent1"/>
        </a:effectRef>
        <a:fontRef xmlns:a="http://schemas.openxmlformats.org/drawingml/2006/main" idx="minor">
          <a:schemeClr val="lt1"/>
        </a:fontRef>
      </cdr:style>
      <cdr:txBody>
        <a:bodyPr xmlns:a="http://schemas.openxmlformats.org/drawingml/2006/main" rot="0" spcFirstLastPara="0" vert="horz" wrap="square" lIns="91440" tIns="45720" rIns="91440" bIns="45720" numCol="1" spcCol="0" rtlCol="0" fromWordArt="0" anchor="ctr" anchorCtr="0" forceAA="0" compatLnSpc="1">
          <a:prstTxWarp prst="textNoShape">
            <a:avLst/>
          </a:prstTxWarp>
          <a:noAutofit/>
        </a:bodyPr>
        <a:lstStyle xmlns:a="http://schemas.openxmlformats.org/drawingml/2006/main">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xmlns:a="http://schemas.openxmlformats.org/drawingml/2006/main">
          <a:pPr algn="ctr"/>
          <a:endParaRPr lang="en-NZ" dirty="0"/>
        </a:p>
      </cdr:txBody>
    </cdr:sp>
  </cdr:relSizeAnchor>
</c:userShapes>
</file>

<file path=ppt/drawings/drawing4.xml><?xml version="1.0" encoding="utf-8"?>
<c:userShapes xmlns:c="http://schemas.openxmlformats.org/drawingml/2006/chart">
  <cdr:relSizeAnchor xmlns:cdr="http://schemas.openxmlformats.org/drawingml/2006/chartDrawing">
    <cdr:from>
      <cdr:x>0.72174</cdr:x>
      <cdr:y>0.05214</cdr:y>
    </cdr:from>
    <cdr:to>
      <cdr:x>1</cdr:x>
      <cdr:y>0.27106</cdr:y>
    </cdr:to>
    <cdr:sp macro="" textlink="">
      <cdr:nvSpPr>
        <cdr:cNvPr id="2" name="TextBox 7"/>
        <cdr:cNvSpPr txBox="1"/>
      </cdr:nvSpPr>
      <cdr:spPr>
        <a:xfrm xmlns:a="http://schemas.openxmlformats.org/drawingml/2006/main">
          <a:off x="5976664" y="153926"/>
          <a:ext cx="2304256" cy="646323"/>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r>
            <a:rPr lang="en-NZ" b="1" dirty="0" smtClean="0">
              <a:solidFill>
                <a:schemeClr val="accent4">
                  <a:lumMod val="10000"/>
                </a:schemeClr>
              </a:solidFill>
            </a:rPr>
            <a:t>What they said they would do?</a:t>
          </a:r>
          <a:endParaRPr lang="en-NZ" b="1" dirty="0">
            <a:solidFill>
              <a:schemeClr val="accent4">
                <a:lumMod val="10000"/>
              </a:schemeClr>
            </a:solidFill>
          </a:endParaRPr>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NZ"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EE9121D-BAA3-41DD-8AAB-F65C16A84CFA}" type="datetimeFigureOut">
              <a:rPr lang="en-NZ" smtClean="0"/>
              <a:t>21/11/17</a:t>
            </a:fld>
            <a:endParaRPr lang="en-NZ"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NZ"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NZ"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23518AA-1DAE-4189-A4D7-E4C962738444}" type="slidenum">
              <a:rPr lang="en-NZ" smtClean="0"/>
              <a:t>‹#›</a:t>
            </a:fld>
            <a:endParaRPr lang="en-NZ" dirty="0"/>
          </a:p>
        </p:txBody>
      </p:sp>
    </p:spTree>
    <p:extLst>
      <p:ext uri="{BB962C8B-B14F-4D97-AF65-F5344CB8AC3E}">
        <p14:creationId xmlns:p14="http://schemas.microsoft.com/office/powerpoint/2010/main" val="6273753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0CFA862C-1A6B-4F9B-8F14-2360901965BE}" type="slidenum">
              <a:rPr lang="en-AU" smtClean="0"/>
              <a:pPr/>
              <a:t>2</a:t>
            </a:fld>
            <a:endParaRPr lang="en-AU"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sz="1000" baseline="0" dirty="0" smtClean="0"/>
              <a:t>This study followed the Human Research Ethics process required by the University of Adelaide.</a:t>
            </a:r>
          </a:p>
          <a:p>
            <a:endParaRPr lang="en-AU" sz="1000" baseline="0" dirty="0" smtClean="0"/>
          </a:p>
          <a:p>
            <a:r>
              <a:rPr lang="en-AU" sz="1000" baseline="0" dirty="0" smtClean="0"/>
              <a:t>University of Adelaide students enrolled in animal science, veterinary bioscience, and doctor of veterinary medicine were eligible for this study.</a:t>
            </a:r>
          </a:p>
          <a:p>
            <a:endParaRPr lang="en-AU" sz="1000" baseline="0" dirty="0" smtClean="0"/>
          </a:p>
          <a:p>
            <a:r>
              <a:rPr lang="en-AU" sz="1000" baseline="0" dirty="0" smtClean="0"/>
              <a:t>An anonymous retrospective survey was created to obtain the background demographics, attitudes, and horse related experiences of respondents.  The structure of this survey was based upon a modification of the SHEL model which is widely used in the aviation industry.  This model places the person at the focal point, and takes into account the interaction of that person with 4 other elements: soft ware, hard ware, environment and live-ware.  In our case these 4 factors represented protocols and procedures, facilities, environment, and staff and other students.</a:t>
            </a:r>
          </a:p>
          <a:p>
            <a:endParaRPr lang="en-AU" sz="1000" baseline="0" dirty="0" smtClean="0"/>
          </a:p>
          <a:p>
            <a:r>
              <a:rPr lang="en-AU" sz="1000" baseline="0" dirty="0" smtClean="0"/>
              <a:t>This survey yielded a broad range of valuable data, therefore for the purpose of my research project it was decided that my analysis would focus on the risk of injury, and contributing factors to injury. </a:t>
            </a:r>
          </a:p>
          <a:p>
            <a:endParaRPr lang="en-AU" sz="1000" baseline="0" dirty="0" smtClean="0"/>
          </a:p>
          <a:p>
            <a:r>
              <a:rPr lang="en-AU" sz="1000" baseline="0" dirty="0" smtClean="0"/>
              <a:t>The distribution of data for each variable was evaluated to determine if it was normally distributed using the Shapiro-wilk test.  As the data was not normally distributed for the most part the Mann-Whitney U test or Kruskal Wallis were then implemented.</a:t>
            </a:r>
          </a:p>
        </p:txBody>
      </p:sp>
      <p:sp>
        <p:nvSpPr>
          <p:cNvPr id="4" name="Slide Number Placeholder 3"/>
          <p:cNvSpPr>
            <a:spLocks noGrp="1"/>
          </p:cNvSpPr>
          <p:nvPr>
            <p:ph type="sldNum" sz="quarter" idx="10"/>
          </p:nvPr>
        </p:nvSpPr>
        <p:spPr/>
        <p:txBody>
          <a:bodyPr/>
          <a:lstStyle/>
          <a:p>
            <a:fld id="{0CFA862C-1A6B-4F9B-8F14-2360901965BE}" type="slidenum">
              <a:rPr lang="en-AU" smtClean="0"/>
              <a:pPr/>
              <a:t>4</a:t>
            </a:fld>
            <a:endParaRPr lang="en-AU"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baseline="0" dirty="0" smtClean="0"/>
          </a:p>
        </p:txBody>
      </p:sp>
      <p:sp>
        <p:nvSpPr>
          <p:cNvPr id="4" name="Slide Number Placeholder 3"/>
          <p:cNvSpPr>
            <a:spLocks noGrp="1"/>
          </p:cNvSpPr>
          <p:nvPr>
            <p:ph type="sldNum" sz="quarter" idx="10"/>
          </p:nvPr>
        </p:nvSpPr>
        <p:spPr/>
        <p:txBody>
          <a:bodyPr/>
          <a:lstStyle/>
          <a:p>
            <a:fld id="{0CFA862C-1A6B-4F9B-8F14-2360901965BE}" type="slidenum">
              <a:rPr lang="en-AU" smtClean="0"/>
              <a:pPr/>
              <a:t>7</a:t>
            </a:fld>
            <a:endParaRPr lang="en-AU"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3169" name="Group 97"/>
          <p:cNvGrpSpPr>
            <a:grpSpLocks/>
          </p:cNvGrpSpPr>
          <p:nvPr/>
        </p:nvGrpSpPr>
        <p:grpSpPr bwMode="auto">
          <a:xfrm>
            <a:off x="-25400" y="0"/>
            <a:ext cx="9163050" cy="7027863"/>
            <a:chOff x="-16" y="0"/>
            <a:chExt cx="5772" cy="4427"/>
          </a:xfrm>
        </p:grpSpPr>
        <p:grpSp>
          <p:nvGrpSpPr>
            <p:cNvPr id="3170" name="Group 98"/>
            <p:cNvGrpSpPr>
              <a:grpSpLocks/>
            </p:cNvGrpSpPr>
            <p:nvPr userDrawn="1"/>
          </p:nvGrpSpPr>
          <p:grpSpPr bwMode="auto">
            <a:xfrm>
              <a:off x="-16" y="0"/>
              <a:ext cx="5771" cy="4427"/>
              <a:chOff x="-14" y="-3"/>
              <a:chExt cx="5771" cy="4427"/>
            </a:xfrm>
          </p:grpSpPr>
          <p:grpSp>
            <p:nvGrpSpPr>
              <p:cNvPr id="3171" name="Group 99"/>
              <p:cNvGrpSpPr>
                <a:grpSpLocks/>
              </p:cNvGrpSpPr>
              <p:nvPr/>
            </p:nvGrpSpPr>
            <p:grpSpPr bwMode="auto">
              <a:xfrm>
                <a:off x="1834" y="-2"/>
                <a:ext cx="209" cy="4316"/>
                <a:chOff x="1834" y="-2"/>
                <a:chExt cx="209" cy="4316"/>
              </a:xfrm>
            </p:grpSpPr>
            <p:sp>
              <p:nvSpPr>
                <p:cNvPr id="3172" name="Freeform 100"/>
                <p:cNvSpPr>
                  <a:spLocks/>
                </p:cNvSpPr>
                <p:nvPr/>
              </p:nvSpPr>
              <p:spPr bwMode="hidden">
                <a:xfrm>
                  <a:off x="1834" y="0"/>
                  <a:ext cx="209" cy="4314"/>
                </a:xfrm>
                <a:custGeom>
                  <a:avLst/>
                  <a:gdLst>
                    <a:gd name="T0" fmla="*/ 14 w 209"/>
                    <a:gd name="T1" fmla="*/ 4314 h 4314"/>
                    <a:gd name="T2" fmla="*/ 19 w 209"/>
                    <a:gd name="T3" fmla="*/ 3207 h 4314"/>
                    <a:gd name="T4" fmla="*/ 3 w 209"/>
                    <a:gd name="T5" fmla="*/ 2467 h 4314"/>
                    <a:gd name="T6" fmla="*/ 3 w 209"/>
                    <a:gd name="T7" fmla="*/ 2330 h 4314"/>
                    <a:gd name="T8" fmla="*/ 8 w 209"/>
                    <a:gd name="T9" fmla="*/ 2288 h 4314"/>
                    <a:gd name="T10" fmla="*/ 10 w 209"/>
                    <a:gd name="T11" fmla="*/ 2244 h 4314"/>
                    <a:gd name="T12" fmla="*/ 3 w 209"/>
                    <a:gd name="T13" fmla="*/ 2193 h 4314"/>
                    <a:gd name="T14" fmla="*/ 3 w 209"/>
                    <a:gd name="T15" fmla="*/ 2103 h 4314"/>
                    <a:gd name="T16" fmla="*/ 12 w 209"/>
                    <a:gd name="T17" fmla="*/ 1849 h 4314"/>
                    <a:gd name="T18" fmla="*/ 10 w 209"/>
                    <a:gd name="T19" fmla="*/ 1270 h 4314"/>
                    <a:gd name="T20" fmla="*/ 12 w 209"/>
                    <a:gd name="T21" fmla="*/ 0 h 4314"/>
                    <a:gd name="T22" fmla="*/ 34 w 209"/>
                    <a:gd name="T23" fmla="*/ 4 h 4314"/>
                    <a:gd name="T24" fmla="*/ 37 w 209"/>
                    <a:gd name="T25" fmla="*/ 1026 h 4314"/>
                    <a:gd name="T26" fmla="*/ 36 w 209"/>
                    <a:gd name="T27" fmla="*/ 1897 h 4314"/>
                    <a:gd name="T28" fmla="*/ 25 w 209"/>
                    <a:gd name="T29" fmla="*/ 2105 h 4314"/>
                    <a:gd name="T30" fmla="*/ 39 w 209"/>
                    <a:gd name="T31" fmla="*/ 2212 h 4314"/>
                    <a:gd name="T32" fmla="*/ 102 w 209"/>
                    <a:gd name="T33" fmla="*/ 2228 h 4314"/>
                    <a:gd name="T34" fmla="*/ 163 w 209"/>
                    <a:gd name="T35" fmla="*/ 2228 h 4314"/>
                    <a:gd name="T36" fmla="*/ 181 w 209"/>
                    <a:gd name="T37" fmla="*/ 2184 h 4314"/>
                    <a:gd name="T38" fmla="*/ 180 w 209"/>
                    <a:gd name="T39" fmla="*/ 2077 h 4314"/>
                    <a:gd name="T40" fmla="*/ 178 w 209"/>
                    <a:gd name="T41" fmla="*/ 1969 h 4314"/>
                    <a:gd name="T42" fmla="*/ 173 w 209"/>
                    <a:gd name="T43" fmla="*/ 1817 h 4314"/>
                    <a:gd name="T44" fmla="*/ 167 w 209"/>
                    <a:gd name="T45" fmla="*/ 3 h 4314"/>
                    <a:gd name="T46" fmla="*/ 202 w 209"/>
                    <a:gd name="T47" fmla="*/ 6 h 4314"/>
                    <a:gd name="T48" fmla="*/ 195 w 209"/>
                    <a:gd name="T49" fmla="*/ 701 h 4314"/>
                    <a:gd name="T50" fmla="*/ 198 w 209"/>
                    <a:gd name="T51" fmla="*/ 1841 h 4314"/>
                    <a:gd name="T52" fmla="*/ 209 w 209"/>
                    <a:gd name="T53" fmla="*/ 2148 h 4314"/>
                    <a:gd name="T54" fmla="*/ 198 w 209"/>
                    <a:gd name="T55" fmla="*/ 2264 h 4314"/>
                    <a:gd name="T56" fmla="*/ 206 w 209"/>
                    <a:gd name="T57" fmla="*/ 2330 h 4314"/>
                    <a:gd name="T58" fmla="*/ 206 w 209"/>
                    <a:gd name="T59" fmla="*/ 2512 h 4314"/>
                    <a:gd name="T60" fmla="*/ 193 w 209"/>
                    <a:gd name="T61" fmla="*/ 3287 h 4314"/>
                    <a:gd name="T62" fmla="*/ 197 w 209"/>
                    <a:gd name="T63" fmla="*/ 4314 h 4314"/>
                    <a:gd name="T64" fmla="*/ 176 w 209"/>
                    <a:gd name="T65" fmla="*/ 4313 h 4314"/>
                    <a:gd name="T66" fmla="*/ 175 w 209"/>
                    <a:gd name="T67" fmla="*/ 3786 h 4314"/>
                    <a:gd name="T68" fmla="*/ 171 w 209"/>
                    <a:gd name="T69" fmla="*/ 3391 h 4314"/>
                    <a:gd name="T70" fmla="*/ 178 w 209"/>
                    <a:gd name="T71" fmla="*/ 2720 h 4314"/>
                    <a:gd name="T72" fmla="*/ 185 w 209"/>
                    <a:gd name="T73" fmla="*/ 2356 h 4314"/>
                    <a:gd name="T74" fmla="*/ 170 w 209"/>
                    <a:gd name="T75" fmla="*/ 2288 h 4314"/>
                    <a:gd name="T76" fmla="*/ 103 w 209"/>
                    <a:gd name="T77" fmla="*/ 2308 h 4314"/>
                    <a:gd name="T78" fmla="*/ 41 w 209"/>
                    <a:gd name="T79" fmla="*/ 2296 h 4314"/>
                    <a:gd name="T80" fmla="*/ 23 w 209"/>
                    <a:gd name="T81" fmla="*/ 2467 h 4314"/>
                    <a:gd name="T82" fmla="*/ 37 w 209"/>
                    <a:gd name="T83" fmla="*/ 2955 h 4314"/>
                    <a:gd name="T84" fmla="*/ 39 w 209"/>
                    <a:gd name="T85" fmla="*/ 3730 h 4314"/>
                    <a:gd name="T86" fmla="*/ 37 w 209"/>
                    <a:gd name="T87" fmla="*/ 4313 h 4314"/>
                    <a:gd name="T88" fmla="*/ 14 w 209"/>
                    <a:gd name="T89" fmla="*/ 4314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73" name="Freeform 101"/>
                <p:cNvSpPr>
                  <a:spLocks/>
                </p:cNvSpPr>
                <p:nvPr/>
              </p:nvSpPr>
              <p:spPr bwMode="hidden">
                <a:xfrm flipV="1">
                  <a:off x="1943" y="-2"/>
                  <a:ext cx="47" cy="2199"/>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174" name="Group 102"/>
              <p:cNvGrpSpPr>
                <a:grpSpLocks/>
              </p:cNvGrpSpPr>
              <p:nvPr/>
            </p:nvGrpSpPr>
            <p:grpSpPr bwMode="auto">
              <a:xfrm flipV="1">
                <a:off x="5312" y="0"/>
                <a:ext cx="321" cy="4318"/>
                <a:chOff x="2971" y="-3"/>
                <a:chExt cx="493" cy="4325"/>
              </a:xfrm>
            </p:grpSpPr>
            <p:sp>
              <p:nvSpPr>
                <p:cNvPr id="3175" name="Freeform 103"/>
                <p:cNvSpPr>
                  <a:spLocks/>
                </p:cNvSpPr>
                <p:nvPr/>
              </p:nvSpPr>
              <p:spPr bwMode="hidden">
                <a:xfrm>
                  <a:off x="2971" y="-3"/>
                  <a:ext cx="493" cy="4323"/>
                </a:xfrm>
                <a:custGeom>
                  <a:avLst/>
                  <a:gdLst>
                    <a:gd name="T0" fmla="*/ 40 w 493"/>
                    <a:gd name="T1" fmla="*/ 7 h 4323"/>
                    <a:gd name="T2" fmla="*/ 44 w 493"/>
                    <a:gd name="T3" fmla="*/ 1111 h 4323"/>
                    <a:gd name="T4" fmla="*/ 6 w 493"/>
                    <a:gd name="T5" fmla="*/ 1852 h 4323"/>
                    <a:gd name="T6" fmla="*/ 6 w 493"/>
                    <a:gd name="T7" fmla="*/ 1989 h 4323"/>
                    <a:gd name="T8" fmla="*/ 20 w 493"/>
                    <a:gd name="T9" fmla="*/ 2031 h 4323"/>
                    <a:gd name="T10" fmla="*/ 24 w 493"/>
                    <a:gd name="T11" fmla="*/ 2075 h 4323"/>
                    <a:gd name="T12" fmla="*/ 6 w 493"/>
                    <a:gd name="T13" fmla="*/ 2126 h 4323"/>
                    <a:gd name="T14" fmla="*/ 6 w 493"/>
                    <a:gd name="T15" fmla="*/ 2217 h 4323"/>
                    <a:gd name="T16" fmla="*/ 28 w 493"/>
                    <a:gd name="T17" fmla="*/ 2471 h 4323"/>
                    <a:gd name="T18" fmla="*/ 24 w 493"/>
                    <a:gd name="T19" fmla="*/ 3051 h 4323"/>
                    <a:gd name="T20" fmla="*/ 28 w 493"/>
                    <a:gd name="T21" fmla="*/ 4323 h 4323"/>
                    <a:gd name="T22" fmla="*/ 80 w 493"/>
                    <a:gd name="T23" fmla="*/ 4319 h 4323"/>
                    <a:gd name="T24" fmla="*/ 88 w 493"/>
                    <a:gd name="T25" fmla="*/ 3295 h 4323"/>
                    <a:gd name="T26" fmla="*/ 84 w 493"/>
                    <a:gd name="T27" fmla="*/ 2423 h 4323"/>
                    <a:gd name="T28" fmla="*/ 60 w 493"/>
                    <a:gd name="T29" fmla="*/ 2215 h 4323"/>
                    <a:gd name="T30" fmla="*/ 92 w 493"/>
                    <a:gd name="T31" fmla="*/ 2107 h 4323"/>
                    <a:gd name="T32" fmla="*/ 240 w 493"/>
                    <a:gd name="T33" fmla="*/ 2091 h 4323"/>
                    <a:gd name="T34" fmla="*/ 384 w 493"/>
                    <a:gd name="T35" fmla="*/ 2091 h 4323"/>
                    <a:gd name="T36" fmla="*/ 428 w 493"/>
                    <a:gd name="T37" fmla="*/ 2135 h 4323"/>
                    <a:gd name="T38" fmla="*/ 424 w 493"/>
                    <a:gd name="T39" fmla="*/ 2243 h 4323"/>
                    <a:gd name="T40" fmla="*/ 420 w 493"/>
                    <a:gd name="T41" fmla="*/ 2351 h 4323"/>
                    <a:gd name="T42" fmla="*/ 408 w 493"/>
                    <a:gd name="T43" fmla="*/ 2503 h 4323"/>
                    <a:gd name="T44" fmla="*/ 395 w 493"/>
                    <a:gd name="T45" fmla="*/ 4320 h 4323"/>
                    <a:gd name="T46" fmla="*/ 476 w 493"/>
                    <a:gd name="T47" fmla="*/ 4317 h 4323"/>
                    <a:gd name="T48" fmla="*/ 459 w 493"/>
                    <a:gd name="T49" fmla="*/ 3621 h 4323"/>
                    <a:gd name="T50" fmla="*/ 468 w 493"/>
                    <a:gd name="T51" fmla="*/ 2479 h 4323"/>
                    <a:gd name="T52" fmla="*/ 493 w 493"/>
                    <a:gd name="T53" fmla="*/ 2172 h 4323"/>
                    <a:gd name="T54" fmla="*/ 468 w 493"/>
                    <a:gd name="T55" fmla="*/ 2055 h 4323"/>
                    <a:gd name="T56" fmla="*/ 487 w 493"/>
                    <a:gd name="T57" fmla="*/ 1989 h 4323"/>
                    <a:gd name="T58" fmla="*/ 487 w 493"/>
                    <a:gd name="T59" fmla="*/ 1807 h 4323"/>
                    <a:gd name="T60" fmla="*/ 456 w 493"/>
                    <a:gd name="T61" fmla="*/ 1031 h 4323"/>
                    <a:gd name="T62" fmla="*/ 472 w 493"/>
                    <a:gd name="T63" fmla="*/ 0 h 4323"/>
                    <a:gd name="T64" fmla="*/ 416 w 493"/>
                    <a:gd name="T65" fmla="*/ 3 h 4323"/>
                    <a:gd name="T66" fmla="*/ 412 w 493"/>
                    <a:gd name="T67" fmla="*/ 531 h 4323"/>
                    <a:gd name="T68" fmla="*/ 404 w 493"/>
                    <a:gd name="T69" fmla="*/ 927 h 4323"/>
                    <a:gd name="T70" fmla="*/ 420 w 493"/>
                    <a:gd name="T71" fmla="*/ 1599 h 4323"/>
                    <a:gd name="T72" fmla="*/ 436 w 493"/>
                    <a:gd name="T73" fmla="*/ 1963 h 4323"/>
                    <a:gd name="T74" fmla="*/ 400 w 493"/>
                    <a:gd name="T75" fmla="*/ 2031 h 4323"/>
                    <a:gd name="T76" fmla="*/ 244 w 493"/>
                    <a:gd name="T77" fmla="*/ 2011 h 4323"/>
                    <a:gd name="T78" fmla="*/ 96 w 493"/>
                    <a:gd name="T79" fmla="*/ 2023 h 4323"/>
                    <a:gd name="T80" fmla="*/ 54 w 493"/>
                    <a:gd name="T81" fmla="*/ 1852 h 4323"/>
                    <a:gd name="T82" fmla="*/ 88 w 493"/>
                    <a:gd name="T83" fmla="*/ 1363 h 4323"/>
                    <a:gd name="T84" fmla="*/ 92 w 493"/>
                    <a:gd name="T85" fmla="*/ 587 h 4323"/>
                    <a:gd name="T86" fmla="*/ 88 w 493"/>
                    <a:gd name="T87" fmla="*/ 3 h 4323"/>
                    <a:gd name="T88" fmla="*/ 40 w 493"/>
                    <a:gd name="T89" fmla="*/ 7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76" name="Freeform 104"/>
                <p:cNvSpPr>
                  <a:spLocks/>
                </p:cNvSpPr>
                <p:nvPr/>
              </p:nvSpPr>
              <p:spPr bwMode="hidden">
                <a:xfrm>
                  <a:off x="3228" y="2119"/>
                  <a:ext cx="110" cy="2203"/>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177" name="Group 105"/>
              <p:cNvGrpSpPr>
                <a:grpSpLocks/>
              </p:cNvGrpSpPr>
              <p:nvPr/>
            </p:nvGrpSpPr>
            <p:grpSpPr bwMode="auto">
              <a:xfrm>
                <a:off x="1130" y="1"/>
                <a:ext cx="385" cy="4314"/>
                <a:chOff x="1130" y="1"/>
                <a:chExt cx="385" cy="4308"/>
              </a:xfrm>
            </p:grpSpPr>
            <p:sp>
              <p:nvSpPr>
                <p:cNvPr id="3178" name="Freeform 106"/>
                <p:cNvSpPr>
                  <a:spLocks/>
                </p:cNvSpPr>
                <p:nvPr/>
              </p:nvSpPr>
              <p:spPr bwMode="hidden">
                <a:xfrm>
                  <a:off x="1146" y="1"/>
                  <a:ext cx="369" cy="2611"/>
                </a:xfrm>
                <a:custGeom>
                  <a:avLst/>
                  <a:gdLst>
                    <a:gd name="T0" fmla="*/ 22 w 369"/>
                    <a:gd name="T1" fmla="*/ 0 h 2611"/>
                    <a:gd name="T2" fmla="*/ 14 w 369"/>
                    <a:gd name="T3" fmla="*/ 1622 h 2611"/>
                    <a:gd name="T4" fmla="*/ 6 w 369"/>
                    <a:gd name="T5" fmla="*/ 2547 h 2611"/>
                    <a:gd name="T6" fmla="*/ 38 w 369"/>
                    <a:gd name="T7" fmla="*/ 2604 h 2611"/>
                    <a:gd name="T8" fmla="*/ 184 w 369"/>
                    <a:gd name="T9" fmla="*/ 2588 h 2611"/>
                    <a:gd name="T10" fmla="*/ 339 w 369"/>
                    <a:gd name="T11" fmla="*/ 2596 h 2611"/>
                    <a:gd name="T12" fmla="*/ 363 w 369"/>
                    <a:gd name="T13" fmla="*/ 2531 h 2611"/>
                    <a:gd name="T14" fmla="*/ 339 w 369"/>
                    <a:gd name="T15" fmla="*/ 1679 h 2611"/>
                    <a:gd name="T16" fmla="*/ 339 w 369"/>
                    <a:gd name="T17" fmla="*/ 0 h 2611"/>
                    <a:gd name="T18" fmla="*/ 22 w 369"/>
                    <a:gd name="T19" fmla="*/ 0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79" name="Freeform 107"/>
                <p:cNvSpPr>
                  <a:spLocks/>
                </p:cNvSpPr>
                <p:nvPr/>
              </p:nvSpPr>
              <p:spPr bwMode="hidden">
                <a:xfrm>
                  <a:off x="1237" y="2174"/>
                  <a:ext cx="251" cy="390"/>
                </a:xfrm>
                <a:custGeom>
                  <a:avLst/>
                  <a:gdLst>
                    <a:gd name="T0" fmla="*/ 32 w 251"/>
                    <a:gd name="T1" fmla="*/ 379 h 390"/>
                    <a:gd name="T2" fmla="*/ 77 w 251"/>
                    <a:gd name="T3" fmla="*/ 364 h 390"/>
                    <a:gd name="T4" fmla="*/ 152 w 251"/>
                    <a:gd name="T5" fmla="*/ 370 h 390"/>
                    <a:gd name="T6" fmla="*/ 209 w 251"/>
                    <a:gd name="T7" fmla="*/ 388 h 390"/>
                    <a:gd name="T8" fmla="*/ 242 w 251"/>
                    <a:gd name="T9" fmla="*/ 379 h 390"/>
                    <a:gd name="T10" fmla="*/ 248 w 251"/>
                    <a:gd name="T11" fmla="*/ 328 h 390"/>
                    <a:gd name="T12" fmla="*/ 227 w 251"/>
                    <a:gd name="T13" fmla="*/ 175 h 390"/>
                    <a:gd name="T14" fmla="*/ 194 w 251"/>
                    <a:gd name="T15" fmla="*/ 130 h 390"/>
                    <a:gd name="T16" fmla="*/ 179 w 251"/>
                    <a:gd name="T17" fmla="*/ 295 h 390"/>
                    <a:gd name="T18" fmla="*/ 152 w 251"/>
                    <a:gd name="T19" fmla="*/ 307 h 390"/>
                    <a:gd name="T20" fmla="*/ 134 w 251"/>
                    <a:gd name="T21" fmla="*/ 163 h 390"/>
                    <a:gd name="T22" fmla="*/ 65 w 251"/>
                    <a:gd name="T23" fmla="*/ 13 h 390"/>
                    <a:gd name="T24" fmla="*/ 29 w 251"/>
                    <a:gd name="T25" fmla="*/ 85 h 390"/>
                    <a:gd name="T26" fmla="*/ 26 w 251"/>
                    <a:gd name="T27" fmla="*/ 271 h 390"/>
                    <a:gd name="T28" fmla="*/ 2 w 251"/>
                    <a:gd name="T29" fmla="*/ 337 h 390"/>
                    <a:gd name="T30" fmla="*/ 11 w 251"/>
                    <a:gd name="T31" fmla="*/ 379 h 390"/>
                    <a:gd name="T32" fmla="*/ 32 w 251"/>
                    <a:gd name="T33" fmla="*/ 37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80" name="Freeform 108"/>
                <p:cNvSpPr>
                  <a:spLocks/>
                </p:cNvSpPr>
                <p:nvPr/>
              </p:nvSpPr>
              <p:spPr bwMode="hidden">
                <a:xfrm>
                  <a:off x="1130" y="2595"/>
                  <a:ext cx="378" cy="1714"/>
                </a:xfrm>
                <a:custGeom>
                  <a:avLst/>
                  <a:gdLst>
                    <a:gd name="T0" fmla="*/ 0 w 378"/>
                    <a:gd name="T1" fmla="*/ 1714 h 1714"/>
                    <a:gd name="T2" fmla="*/ 15 w 378"/>
                    <a:gd name="T3" fmla="*/ 420 h 1714"/>
                    <a:gd name="T4" fmla="*/ 19 w 378"/>
                    <a:gd name="T5" fmla="*/ 63 h 1714"/>
                    <a:gd name="T6" fmla="*/ 79 w 378"/>
                    <a:gd name="T7" fmla="*/ 39 h 1714"/>
                    <a:gd name="T8" fmla="*/ 202 w 378"/>
                    <a:gd name="T9" fmla="*/ 18 h 1714"/>
                    <a:gd name="T10" fmla="*/ 351 w 378"/>
                    <a:gd name="T11" fmla="*/ 23 h 1714"/>
                    <a:gd name="T12" fmla="*/ 366 w 378"/>
                    <a:gd name="T13" fmla="*/ 120 h 1714"/>
                    <a:gd name="T14" fmla="*/ 359 w 378"/>
                    <a:gd name="T15" fmla="*/ 741 h 1714"/>
                    <a:gd name="T16" fmla="*/ 351 w 378"/>
                    <a:gd name="T17" fmla="*/ 1714 h 1714"/>
                    <a:gd name="T18" fmla="*/ 0 w 378"/>
                    <a:gd name="T19" fmla="*/ 1714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81" name="Freeform 109"/>
                <p:cNvSpPr>
                  <a:spLocks/>
                </p:cNvSpPr>
                <p:nvPr/>
              </p:nvSpPr>
              <p:spPr bwMode="hidden">
                <a:xfrm>
                  <a:off x="1255" y="2644"/>
                  <a:ext cx="146" cy="154"/>
                </a:xfrm>
                <a:custGeom>
                  <a:avLst/>
                  <a:gdLst>
                    <a:gd name="T0" fmla="*/ 14 w 146"/>
                    <a:gd name="T1" fmla="*/ 11 h 154"/>
                    <a:gd name="T2" fmla="*/ 92 w 146"/>
                    <a:gd name="T3" fmla="*/ 2 h 154"/>
                    <a:gd name="T4" fmla="*/ 140 w 146"/>
                    <a:gd name="T5" fmla="*/ 14 h 154"/>
                    <a:gd name="T6" fmla="*/ 128 w 146"/>
                    <a:gd name="T7" fmla="*/ 89 h 154"/>
                    <a:gd name="T8" fmla="*/ 116 w 146"/>
                    <a:gd name="T9" fmla="*/ 146 h 154"/>
                    <a:gd name="T10" fmla="*/ 74 w 146"/>
                    <a:gd name="T11" fmla="*/ 134 h 154"/>
                    <a:gd name="T12" fmla="*/ 32 w 146"/>
                    <a:gd name="T13" fmla="*/ 128 h 154"/>
                    <a:gd name="T14" fmla="*/ 5 w 146"/>
                    <a:gd name="T15" fmla="*/ 56 h 154"/>
                    <a:gd name="T16" fmla="*/ 14 w 146"/>
                    <a:gd name="T17"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182" name="Group 110"/>
              <p:cNvGrpSpPr>
                <a:grpSpLocks/>
              </p:cNvGrpSpPr>
              <p:nvPr/>
            </p:nvGrpSpPr>
            <p:grpSpPr bwMode="auto">
              <a:xfrm>
                <a:off x="429" y="0"/>
                <a:ext cx="403" cy="4318"/>
                <a:chOff x="429" y="0"/>
                <a:chExt cx="493" cy="4318"/>
              </a:xfrm>
            </p:grpSpPr>
            <p:sp>
              <p:nvSpPr>
                <p:cNvPr id="3183" name="Freeform 111"/>
                <p:cNvSpPr>
                  <a:spLocks/>
                </p:cNvSpPr>
                <p:nvPr/>
              </p:nvSpPr>
              <p:spPr bwMode="hidden">
                <a:xfrm>
                  <a:off x="429" y="0"/>
                  <a:ext cx="493" cy="4316"/>
                </a:xfrm>
                <a:custGeom>
                  <a:avLst/>
                  <a:gdLst>
                    <a:gd name="T0" fmla="*/ 40 w 493"/>
                    <a:gd name="T1" fmla="*/ 0 h 4316"/>
                    <a:gd name="T2" fmla="*/ 44 w 493"/>
                    <a:gd name="T3" fmla="*/ 1104 h 4316"/>
                    <a:gd name="T4" fmla="*/ 6 w 493"/>
                    <a:gd name="T5" fmla="*/ 1845 h 4316"/>
                    <a:gd name="T6" fmla="*/ 6 w 493"/>
                    <a:gd name="T7" fmla="*/ 1982 h 4316"/>
                    <a:gd name="T8" fmla="*/ 20 w 493"/>
                    <a:gd name="T9" fmla="*/ 2024 h 4316"/>
                    <a:gd name="T10" fmla="*/ 24 w 493"/>
                    <a:gd name="T11" fmla="*/ 2068 h 4316"/>
                    <a:gd name="T12" fmla="*/ 6 w 493"/>
                    <a:gd name="T13" fmla="*/ 2119 h 4316"/>
                    <a:gd name="T14" fmla="*/ 6 w 493"/>
                    <a:gd name="T15" fmla="*/ 2210 h 4316"/>
                    <a:gd name="T16" fmla="*/ 28 w 493"/>
                    <a:gd name="T17" fmla="*/ 2464 h 4316"/>
                    <a:gd name="T18" fmla="*/ 24 w 493"/>
                    <a:gd name="T19" fmla="*/ 3044 h 4316"/>
                    <a:gd name="T20" fmla="*/ 28 w 493"/>
                    <a:gd name="T21" fmla="*/ 4316 h 4316"/>
                    <a:gd name="T22" fmla="*/ 80 w 493"/>
                    <a:gd name="T23" fmla="*/ 4312 h 4316"/>
                    <a:gd name="T24" fmla="*/ 88 w 493"/>
                    <a:gd name="T25" fmla="*/ 3288 h 4316"/>
                    <a:gd name="T26" fmla="*/ 84 w 493"/>
                    <a:gd name="T27" fmla="*/ 2416 h 4316"/>
                    <a:gd name="T28" fmla="*/ 60 w 493"/>
                    <a:gd name="T29" fmla="*/ 2208 h 4316"/>
                    <a:gd name="T30" fmla="*/ 92 w 493"/>
                    <a:gd name="T31" fmla="*/ 2100 h 4316"/>
                    <a:gd name="T32" fmla="*/ 240 w 493"/>
                    <a:gd name="T33" fmla="*/ 2084 h 4316"/>
                    <a:gd name="T34" fmla="*/ 384 w 493"/>
                    <a:gd name="T35" fmla="*/ 2084 h 4316"/>
                    <a:gd name="T36" fmla="*/ 428 w 493"/>
                    <a:gd name="T37" fmla="*/ 2128 h 4316"/>
                    <a:gd name="T38" fmla="*/ 424 w 493"/>
                    <a:gd name="T39" fmla="*/ 2236 h 4316"/>
                    <a:gd name="T40" fmla="*/ 420 w 493"/>
                    <a:gd name="T41" fmla="*/ 2344 h 4316"/>
                    <a:gd name="T42" fmla="*/ 408 w 493"/>
                    <a:gd name="T43" fmla="*/ 2496 h 4316"/>
                    <a:gd name="T44" fmla="*/ 395 w 493"/>
                    <a:gd name="T45" fmla="*/ 4313 h 4316"/>
                    <a:gd name="T46" fmla="*/ 476 w 493"/>
                    <a:gd name="T47" fmla="*/ 4310 h 4316"/>
                    <a:gd name="T48" fmla="*/ 459 w 493"/>
                    <a:gd name="T49" fmla="*/ 3614 h 4316"/>
                    <a:gd name="T50" fmla="*/ 468 w 493"/>
                    <a:gd name="T51" fmla="*/ 2472 h 4316"/>
                    <a:gd name="T52" fmla="*/ 493 w 493"/>
                    <a:gd name="T53" fmla="*/ 2165 h 4316"/>
                    <a:gd name="T54" fmla="*/ 468 w 493"/>
                    <a:gd name="T55" fmla="*/ 2048 h 4316"/>
                    <a:gd name="T56" fmla="*/ 487 w 493"/>
                    <a:gd name="T57" fmla="*/ 1982 h 4316"/>
                    <a:gd name="T58" fmla="*/ 487 w 493"/>
                    <a:gd name="T59" fmla="*/ 1800 h 4316"/>
                    <a:gd name="T60" fmla="*/ 456 w 493"/>
                    <a:gd name="T61" fmla="*/ 1024 h 4316"/>
                    <a:gd name="T62" fmla="*/ 468 w 493"/>
                    <a:gd name="T63" fmla="*/ 0 h 4316"/>
                    <a:gd name="T64" fmla="*/ 420 w 493"/>
                    <a:gd name="T65" fmla="*/ 0 h 4316"/>
                    <a:gd name="T66" fmla="*/ 412 w 493"/>
                    <a:gd name="T67" fmla="*/ 524 h 4316"/>
                    <a:gd name="T68" fmla="*/ 404 w 493"/>
                    <a:gd name="T69" fmla="*/ 920 h 4316"/>
                    <a:gd name="T70" fmla="*/ 420 w 493"/>
                    <a:gd name="T71" fmla="*/ 1592 h 4316"/>
                    <a:gd name="T72" fmla="*/ 436 w 493"/>
                    <a:gd name="T73" fmla="*/ 1956 h 4316"/>
                    <a:gd name="T74" fmla="*/ 400 w 493"/>
                    <a:gd name="T75" fmla="*/ 2024 h 4316"/>
                    <a:gd name="T76" fmla="*/ 244 w 493"/>
                    <a:gd name="T77" fmla="*/ 2004 h 4316"/>
                    <a:gd name="T78" fmla="*/ 96 w 493"/>
                    <a:gd name="T79" fmla="*/ 2016 h 4316"/>
                    <a:gd name="T80" fmla="*/ 54 w 493"/>
                    <a:gd name="T81" fmla="*/ 1845 h 4316"/>
                    <a:gd name="T82" fmla="*/ 88 w 493"/>
                    <a:gd name="T83" fmla="*/ 1356 h 4316"/>
                    <a:gd name="T84" fmla="*/ 92 w 493"/>
                    <a:gd name="T85" fmla="*/ 580 h 4316"/>
                    <a:gd name="T86" fmla="*/ 84 w 493"/>
                    <a:gd name="T87" fmla="*/ 0 h 4316"/>
                    <a:gd name="T88" fmla="*/ 40 w 493"/>
                    <a:gd name="T89"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3" h="4316">
                      <a:moveTo>
                        <a:pt x="40" y="0"/>
                      </a:moveTo>
                      <a:cubicBezTo>
                        <a:pt x="33" y="185"/>
                        <a:pt x="50" y="797"/>
                        <a:pt x="44" y="1104"/>
                      </a:cubicBezTo>
                      <a:cubicBezTo>
                        <a:pt x="38" y="1411"/>
                        <a:pt x="12" y="1699"/>
                        <a:pt x="6" y="1845"/>
                      </a:cubicBezTo>
                      <a:cubicBezTo>
                        <a:pt x="0" y="1991"/>
                        <a:pt x="4" y="1952"/>
                        <a:pt x="6" y="1982"/>
                      </a:cubicBezTo>
                      <a:cubicBezTo>
                        <a:pt x="8" y="2012"/>
                        <a:pt x="17" y="2010"/>
                        <a:pt x="20" y="2024"/>
                      </a:cubicBezTo>
                      <a:cubicBezTo>
                        <a:pt x="23" y="2038"/>
                        <a:pt x="26" y="2052"/>
                        <a:pt x="24" y="2068"/>
                      </a:cubicBezTo>
                      <a:cubicBezTo>
                        <a:pt x="22" y="2084"/>
                        <a:pt x="9" y="2095"/>
                        <a:pt x="6" y="2119"/>
                      </a:cubicBezTo>
                      <a:cubicBezTo>
                        <a:pt x="3" y="2143"/>
                        <a:pt x="2" y="2153"/>
                        <a:pt x="6" y="2210"/>
                      </a:cubicBezTo>
                      <a:cubicBezTo>
                        <a:pt x="10" y="2267"/>
                        <a:pt x="25" y="2325"/>
                        <a:pt x="28" y="2464"/>
                      </a:cubicBezTo>
                      <a:cubicBezTo>
                        <a:pt x="31" y="2603"/>
                        <a:pt x="24" y="2735"/>
                        <a:pt x="24" y="3044"/>
                      </a:cubicBezTo>
                      <a:cubicBezTo>
                        <a:pt x="24" y="3353"/>
                        <a:pt x="19" y="4105"/>
                        <a:pt x="28" y="4316"/>
                      </a:cubicBezTo>
                      <a:lnTo>
                        <a:pt x="80" y="4312"/>
                      </a:lnTo>
                      <a:cubicBezTo>
                        <a:pt x="90" y="4141"/>
                        <a:pt x="87" y="3604"/>
                        <a:pt x="88" y="3288"/>
                      </a:cubicBezTo>
                      <a:cubicBezTo>
                        <a:pt x="89" y="2972"/>
                        <a:pt x="89" y="2596"/>
                        <a:pt x="84" y="2416"/>
                      </a:cubicBezTo>
                      <a:cubicBezTo>
                        <a:pt x="92" y="2340"/>
                        <a:pt x="69" y="2262"/>
                        <a:pt x="60" y="2208"/>
                      </a:cubicBezTo>
                      <a:cubicBezTo>
                        <a:pt x="52" y="2148"/>
                        <a:pt x="48" y="2110"/>
                        <a:pt x="92" y="2100"/>
                      </a:cubicBezTo>
                      <a:cubicBezTo>
                        <a:pt x="134" y="2086"/>
                        <a:pt x="190" y="2081"/>
                        <a:pt x="240" y="2084"/>
                      </a:cubicBezTo>
                      <a:cubicBezTo>
                        <a:pt x="289" y="2081"/>
                        <a:pt x="353" y="2077"/>
                        <a:pt x="384" y="2084"/>
                      </a:cubicBezTo>
                      <a:cubicBezTo>
                        <a:pt x="415" y="2091"/>
                        <a:pt x="421" y="2103"/>
                        <a:pt x="428" y="2128"/>
                      </a:cubicBezTo>
                      <a:cubicBezTo>
                        <a:pt x="435" y="2153"/>
                        <a:pt x="425" y="2200"/>
                        <a:pt x="424" y="2236"/>
                      </a:cubicBezTo>
                      <a:cubicBezTo>
                        <a:pt x="423" y="2272"/>
                        <a:pt x="423" y="2301"/>
                        <a:pt x="420" y="2344"/>
                      </a:cubicBezTo>
                      <a:cubicBezTo>
                        <a:pt x="411" y="2391"/>
                        <a:pt x="412" y="2168"/>
                        <a:pt x="408" y="2496"/>
                      </a:cubicBezTo>
                      <a:cubicBezTo>
                        <a:pt x="404" y="2824"/>
                        <a:pt x="384" y="4011"/>
                        <a:pt x="395" y="4313"/>
                      </a:cubicBezTo>
                      <a:lnTo>
                        <a:pt x="476" y="4310"/>
                      </a:lnTo>
                      <a:cubicBezTo>
                        <a:pt x="486" y="4194"/>
                        <a:pt x="460" y="3920"/>
                        <a:pt x="459" y="3614"/>
                      </a:cubicBezTo>
                      <a:cubicBezTo>
                        <a:pt x="458" y="3308"/>
                        <a:pt x="462" y="2713"/>
                        <a:pt x="468" y="2472"/>
                      </a:cubicBezTo>
                      <a:cubicBezTo>
                        <a:pt x="464" y="2328"/>
                        <a:pt x="493" y="2218"/>
                        <a:pt x="493" y="2165"/>
                      </a:cubicBezTo>
                      <a:cubicBezTo>
                        <a:pt x="493" y="2111"/>
                        <a:pt x="480" y="2100"/>
                        <a:pt x="468" y="2048"/>
                      </a:cubicBezTo>
                      <a:cubicBezTo>
                        <a:pt x="490" y="2027"/>
                        <a:pt x="484" y="2023"/>
                        <a:pt x="487" y="1982"/>
                      </a:cubicBezTo>
                      <a:cubicBezTo>
                        <a:pt x="490" y="1941"/>
                        <a:pt x="492" y="1960"/>
                        <a:pt x="487" y="1800"/>
                      </a:cubicBezTo>
                      <a:cubicBezTo>
                        <a:pt x="482" y="1640"/>
                        <a:pt x="459" y="1324"/>
                        <a:pt x="456" y="1024"/>
                      </a:cubicBezTo>
                      <a:cubicBezTo>
                        <a:pt x="453" y="724"/>
                        <a:pt x="474" y="171"/>
                        <a:pt x="468" y="0"/>
                      </a:cubicBezTo>
                      <a:lnTo>
                        <a:pt x="420" y="0"/>
                      </a:lnTo>
                      <a:cubicBezTo>
                        <a:pt x="411" y="87"/>
                        <a:pt x="415" y="371"/>
                        <a:pt x="412" y="524"/>
                      </a:cubicBezTo>
                      <a:cubicBezTo>
                        <a:pt x="409" y="677"/>
                        <a:pt x="403" y="742"/>
                        <a:pt x="404" y="920"/>
                      </a:cubicBezTo>
                      <a:cubicBezTo>
                        <a:pt x="405" y="1098"/>
                        <a:pt x="415" y="1419"/>
                        <a:pt x="420" y="1592"/>
                      </a:cubicBezTo>
                      <a:cubicBezTo>
                        <a:pt x="425" y="1765"/>
                        <a:pt x="439" y="1884"/>
                        <a:pt x="436" y="1956"/>
                      </a:cubicBezTo>
                      <a:cubicBezTo>
                        <a:pt x="432" y="1980"/>
                        <a:pt x="441" y="2017"/>
                        <a:pt x="400" y="2024"/>
                      </a:cubicBezTo>
                      <a:cubicBezTo>
                        <a:pt x="373" y="2037"/>
                        <a:pt x="295" y="2005"/>
                        <a:pt x="244" y="2004"/>
                      </a:cubicBezTo>
                      <a:cubicBezTo>
                        <a:pt x="193" y="2003"/>
                        <a:pt x="128" y="2042"/>
                        <a:pt x="96" y="2016"/>
                      </a:cubicBezTo>
                      <a:cubicBezTo>
                        <a:pt x="64" y="1990"/>
                        <a:pt x="55" y="1955"/>
                        <a:pt x="54" y="1845"/>
                      </a:cubicBezTo>
                      <a:cubicBezTo>
                        <a:pt x="53" y="1735"/>
                        <a:pt x="82" y="1567"/>
                        <a:pt x="88" y="1356"/>
                      </a:cubicBezTo>
                      <a:cubicBezTo>
                        <a:pt x="94" y="1145"/>
                        <a:pt x="93" y="806"/>
                        <a:pt x="92" y="580"/>
                      </a:cubicBezTo>
                      <a:cubicBezTo>
                        <a:pt x="91" y="354"/>
                        <a:pt x="93" y="97"/>
                        <a:pt x="84" y="0"/>
                      </a:cubicBezTo>
                      <a:lnTo>
                        <a:pt x="40"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84" name="Freeform 112"/>
                <p:cNvSpPr>
                  <a:spLocks/>
                </p:cNvSpPr>
                <p:nvPr/>
              </p:nvSpPr>
              <p:spPr bwMode="hidden">
                <a:xfrm>
                  <a:off x="686" y="2115"/>
                  <a:ext cx="110" cy="2203"/>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185" name="Group 113"/>
              <p:cNvGrpSpPr>
                <a:grpSpLocks/>
              </p:cNvGrpSpPr>
              <p:nvPr/>
            </p:nvGrpSpPr>
            <p:grpSpPr bwMode="auto">
              <a:xfrm flipV="1">
                <a:off x="2866" y="-3"/>
                <a:ext cx="396" cy="4318"/>
                <a:chOff x="2971" y="-3"/>
                <a:chExt cx="493" cy="4325"/>
              </a:xfrm>
            </p:grpSpPr>
            <p:sp>
              <p:nvSpPr>
                <p:cNvPr id="3186" name="Freeform 114"/>
                <p:cNvSpPr>
                  <a:spLocks/>
                </p:cNvSpPr>
                <p:nvPr/>
              </p:nvSpPr>
              <p:spPr bwMode="hidden">
                <a:xfrm>
                  <a:off x="2971" y="-3"/>
                  <a:ext cx="493" cy="4323"/>
                </a:xfrm>
                <a:custGeom>
                  <a:avLst/>
                  <a:gdLst>
                    <a:gd name="T0" fmla="*/ 40 w 493"/>
                    <a:gd name="T1" fmla="*/ 7 h 4323"/>
                    <a:gd name="T2" fmla="*/ 44 w 493"/>
                    <a:gd name="T3" fmla="*/ 1111 h 4323"/>
                    <a:gd name="T4" fmla="*/ 6 w 493"/>
                    <a:gd name="T5" fmla="*/ 1852 h 4323"/>
                    <a:gd name="T6" fmla="*/ 6 w 493"/>
                    <a:gd name="T7" fmla="*/ 1989 h 4323"/>
                    <a:gd name="T8" fmla="*/ 20 w 493"/>
                    <a:gd name="T9" fmla="*/ 2031 h 4323"/>
                    <a:gd name="T10" fmla="*/ 24 w 493"/>
                    <a:gd name="T11" fmla="*/ 2075 h 4323"/>
                    <a:gd name="T12" fmla="*/ 6 w 493"/>
                    <a:gd name="T13" fmla="*/ 2126 h 4323"/>
                    <a:gd name="T14" fmla="*/ 6 w 493"/>
                    <a:gd name="T15" fmla="*/ 2217 h 4323"/>
                    <a:gd name="T16" fmla="*/ 28 w 493"/>
                    <a:gd name="T17" fmla="*/ 2471 h 4323"/>
                    <a:gd name="T18" fmla="*/ 24 w 493"/>
                    <a:gd name="T19" fmla="*/ 3051 h 4323"/>
                    <a:gd name="T20" fmla="*/ 28 w 493"/>
                    <a:gd name="T21" fmla="*/ 4323 h 4323"/>
                    <a:gd name="T22" fmla="*/ 80 w 493"/>
                    <a:gd name="T23" fmla="*/ 4319 h 4323"/>
                    <a:gd name="T24" fmla="*/ 88 w 493"/>
                    <a:gd name="T25" fmla="*/ 3295 h 4323"/>
                    <a:gd name="T26" fmla="*/ 84 w 493"/>
                    <a:gd name="T27" fmla="*/ 2423 h 4323"/>
                    <a:gd name="T28" fmla="*/ 60 w 493"/>
                    <a:gd name="T29" fmla="*/ 2215 h 4323"/>
                    <a:gd name="T30" fmla="*/ 92 w 493"/>
                    <a:gd name="T31" fmla="*/ 2107 h 4323"/>
                    <a:gd name="T32" fmla="*/ 240 w 493"/>
                    <a:gd name="T33" fmla="*/ 2091 h 4323"/>
                    <a:gd name="T34" fmla="*/ 384 w 493"/>
                    <a:gd name="T35" fmla="*/ 2091 h 4323"/>
                    <a:gd name="T36" fmla="*/ 428 w 493"/>
                    <a:gd name="T37" fmla="*/ 2135 h 4323"/>
                    <a:gd name="T38" fmla="*/ 424 w 493"/>
                    <a:gd name="T39" fmla="*/ 2243 h 4323"/>
                    <a:gd name="T40" fmla="*/ 420 w 493"/>
                    <a:gd name="T41" fmla="*/ 2351 h 4323"/>
                    <a:gd name="T42" fmla="*/ 408 w 493"/>
                    <a:gd name="T43" fmla="*/ 2503 h 4323"/>
                    <a:gd name="T44" fmla="*/ 395 w 493"/>
                    <a:gd name="T45" fmla="*/ 4320 h 4323"/>
                    <a:gd name="T46" fmla="*/ 476 w 493"/>
                    <a:gd name="T47" fmla="*/ 4317 h 4323"/>
                    <a:gd name="T48" fmla="*/ 459 w 493"/>
                    <a:gd name="T49" fmla="*/ 3621 h 4323"/>
                    <a:gd name="T50" fmla="*/ 468 w 493"/>
                    <a:gd name="T51" fmla="*/ 2479 h 4323"/>
                    <a:gd name="T52" fmla="*/ 493 w 493"/>
                    <a:gd name="T53" fmla="*/ 2172 h 4323"/>
                    <a:gd name="T54" fmla="*/ 468 w 493"/>
                    <a:gd name="T55" fmla="*/ 2055 h 4323"/>
                    <a:gd name="T56" fmla="*/ 487 w 493"/>
                    <a:gd name="T57" fmla="*/ 1989 h 4323"/>
                    <a:gd name="T58" fmla="*/ 487 w 493"/>
                    <a:gd name="T59" fmla="*/ 1807 h 4323"/>
                    <a:gd name="T60" fmla="*/ 456 w 493"/>
                    <a:gd name="T61" fmla="*/ 1031 h 4323"/>
                    <a:gd name="T62" fmla="*/ 472 w 493"/>
                    <a:gd name="T63" fmla="*/ 0 h 4323"/>
                    <a:gd name="T64" fmla="*/ 416 w 493"/>
                    <a:gd name="T65" fmla="*/ 3 h 4323"/>
                    <a:gd name="T66" fmla="*/ 412 w 493"/>
                    <a:gd name="T67" fmla="*/ 531 h 4323"/>
                    <a:gd name="T68" fmla="*/ 404 w 493"/>
                    <a:gd name="T69" fmla="*/ 927 h 4323"/>
                    <a:gd name="T70" fmla="*/ 420 w 493"/>
                    <a:gd name="T71" fmla="*/ 1599 h 4323"/>
                    <a:gd name="T72" fmla="*/ 436 w 493"/>
                    <a:gd name="T73" fmla="*/ 1963 h 4323"/>
                    <a:gd name="T74" fmla="*/ 400 w 493"/>
                    <a:gd name="T75" fmla="*/ 2031 h 4323"/>
                    <a:gd name="T76" fmla="*/ 244 w 493"/>
                    <a:gd name="T77" fmla="*/ 2011 h 4323"/>
                    <a:gd name="T78" fmla="*/ 96 w 493"/>
                    <a:gd name="T79" fmla="*/ 2023 h 4323"/>
                    <a:gd name="T80" fmla="*/ 54 w 493"/>
                    <a:gd name="T81" fmla="*/ 1852 h 4323"/>
                    <a:gd name="T82" fmla="*/ 88 w 493"/>
                    <a:gd name="T83" fmla="*/ 1363 h 4323"/>
                    <a:gd name="T84" fmla="*/ 92 w 493"/>
                    <a:gd name="T85" fmla="*/ 587 h 4323"/>
                    <a:gd name="T86" fmla="*/ 88 w 493"/>
                    <a:gd name="T87" fmla="*/ 3 h 4323"/>
                    <a:gd name="T88" fmla="*/ 40 w 493"/>
                    <a:gd name="T89" fmla="*/ 7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87" name="Freeform 115"/>
                <p:cNvSpPr>
                  <a:spLocks/>
                </p:cNvSpPr>
                <p:nvPr/>
              </p:nvSpPr>
              <p:spPr bwMode="hidden">
                <a:xfrm>
                  <a:off x="3228" y="2119"/>
                  <a:ext cx="110" cy="2203"/>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3188" name="Freeform 116"/>
              <p:cNvSpPr>
                <a:spLocks/>
              </p:cNvSpPr>
              <p:nvPr/>
            </p:nvSpPr>
            <p:spPr bwMode="hidden">
              <a:xfrm rot="2199825" flipH="1">
                <a:off x="2185" y="2464"/>
                <a:ext cx="479" cy="950"/>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89" name="Freeform 117"/>
              <p:cNvSpPr>
                <a:spLocks/>
              </p:cNvSpPr>
              <p:nvPr/>
            </p:nvSpPr>
            <p:spPr bwMode="hidden">
              <a:xfrm rot="21428822" flipH="1">
                <a:off x="2294" y="2929"/>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90" name="Freeform 118"/>
              <p:cNvSpPr>
                <a:spLocks/>
              </p:cNvSpPr>
              <p:nvPr/>
            </p:nvSpPr>
            <p:spPr bwMode="hidden">
              <a:xfrm>
                <a:off x="3188" y="2454"/>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91" name="Freeform 119"/>
              <p:cNvSpPr>
                <a:spLocks/>
              </p:cNvSpPr>
              <p:nvPr/>
            </p:nvSpPr>
            <p:spPr bwMode="hidden">
              <a:xfrm rot="-744944">
                <a:off x="3295" y="2728"/>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92" name="Freeform 120"/>
              <p:cNvSpPr>
                <a:spLocks/>
              </p:cNvSpPr>
              <p:nvPr/>
            </p:nvSpPr>
            <p:spPr bwMode="hidden">
              <a:xfrm>
                <a:off x="2993" y="2966"/>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3193" name="Group 121"/>
              <p:cNvGrpSpPr>
                <a:grpSpLocks/>
              </p:cNvGrpSpPr>
              <p:nvPr/>
            </p:nvGrpSpPr>
            <p:grpSpPr bwMode="auto">
              <a:xfrm>
                <a:off x="2162" y="0"/>
                <a:ext cx="1981" cy="1676"/>
                <a:chOff x="2305" y="2222"/>
                <a:chExt cx="1981" cy="1676"/>
              </a:xfrm>
            </p:grpSpPr>
            <p:sp>
              <p:nvSpPr>
                <p:cNvPr id="3194" name="Freeform 122"/>
                <p:cNvSpPr>
                  <a:spLocks/>
                </p:cNvSpPr>
                <p:nvPr/>
              </p:nvSpPr>
              <p:spPr bwMode="hidden">
                <a:xfrm rot="2199825" flipH="1">
                  <a:off x="2305" y="2232"/>
                  <a:ext cx="479" cy="950"/>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95" name="Freeform 123"/>
                <p:cNvSpPr>
                  <a:spLocks/>
                </p:cNvSpPr>
                <p:nvPr/>
              </p:nvSpPr>
              <p:spPr bwMode="hidden">
                <a:xfrm rot="21428822" flipH="1">
                  <a:off x="2414" y="269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96" name="Freeform 124"/>
                <p:cNvSpPr>
                  <a:spLocks/>
                </p:cNvSpPr>
                <p:nvPr/>
              </p:nvSpPr>
              <p:spPr bwMode="hidden">
                <a:xfrm>
                  <a:off x="3308" y="2222"/>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97" name="Freeform 125"/>
                <p:cNvSpPr>
                  <a:spLocks/>
                </p:cNvSpPr>
                <p:nvPr/>
              </p:nvSpPr>
              <p:spPr bwMode="hidden">
                <a:xfrm rot="-744944">
                  <a:off x="3415" y="249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198" name="Freeform 126"/>
                <p:cNvSpPr>
                  <a:spLocks/>
                </p:cNvSpPr>
                <p:nvPr/>
              </p:nvSpPr>
              <p:spPr bwMode="hidden">
                <a:xfrm>
                  <a:off x="3113" y="273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199" name="Group 127"/>
              <p:cNvGrpSpPr>
                <a:grpSpLocks/>
              </p:cNvGrpSpPr>
              <p:nvPr/>
            </p:nvGrpSpPr>
            <p:grpSpPr bwMode="auto">
              <a:xfrm>
                <a:off x="196" y="1100"/>
                <a:ext cx="2234" cy="1706"/>
                <a:chOff x="196" y="1100"/>
                <a:chExt cx="2234" cy="1706"/>
              </a:xfrm>
            </p:grpSpPr>
            <p:sp>
              <p:nvSpPr>
                <p:cNvPr id="3200" name="Freeform 128"/>
                <p:cNvSpPr>
                  <a:spLocks/>
                </p:cNvSpPr>
                <p:nvPr/>
              </p:nvSpPr>
              <p:spPr bwMode="hidden">
                <a:xfrm rot="-744944">
                  <a:off x="1583" y="1359"/>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01" name="Freeform 129"/>
                <p:cNvSpPr>
                  <a:spLocks/>
                </p:cNvSpPr>
                <p:nvPr/>
              </p:nvSpPr>
              <p:spPr bwMode="hidden">
                <a:xfrm>
                  <a:off x="1295" y="1642"/>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02" name="Freeform 130"/>
                <p:cNvSpPr>
                  <a:spLocks/>
                </p:cNvSpPr>
                <p:nvPr/>
              </p:nvSpPr>
              <p:spPr bwMode="hidden">
                <a:xfrm>
                  <a:off x="1452" y="1100"/>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03" name="Freeform 131"/>
                <p:cNvSpPr>
                  <a:spLocks/>
                </p:cNvSpPr>
                <p:nvPr/>
              </p:nvSpPr>
              <p:spPr bwMode="hidden">
                <a:xfrm rot="744944" flipH="1">
                  <a:off x="437" y="1510"/>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04" name="Freeform 132"/>
                <p:cNvSpPr>
                  <a:spLocks/>
                </p:cNvSpPr>
                <p:nvPr/>
              </p:nvSpPr>
              <p:spPr bwMode="hidden">
                <a:xfrm rot="505459" flipH="1">
                  <a:off x="196" y="1235"/>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205" name="Group 133"/>
              <p:cNvGrpSpPr>
                <a:grpSpLocks/>
              </p:cNvGrpSpPr>
              <p:nvPr/>
            </p:nvGrpSpPr>
            <p:grpSpPr bwMode="auto">
              <a:xfrm>
                <a:off x="4660" y="0"/>
                <a:ext cx="385" cy="4308"/>
                <a:chOff x="4660" y="0"/>
                <a:chExt cx="385" cy="4308"/>
              </a:xfrm>
            </p:grpSpPr>
            <p:sp>
              <p:nvSpPr>
                <p:cNvPr id="3206" name="Freeform 134"/>
                <p:cNvSpPr>
                  <a:spLocks/>
                </p:cNvSpPr>
                <p:nvPr/>
              </p:nvSpPr>
              <p:spPr bwMode="hidden">
                <a:xfrm>
                  <a:off x="4676" y="0"/>
                  <a:ext cx="369" cy="2611"/>
                </a:xfrm>
                <a:custGeom>
                  <a:avLst/>
                  <a:gdLst>
                    <a:gd name="T0" fmla="*/ 22 w 369"/>
                    <a:gd name="T1" fmla="*/ 0 h 2611"/>
                    <a:gd name="T2" fmla="*/ 14 w 369"/>
                    <a:gd name="T3" fmla="*/ 1622 h 2611"/>
                    <a:gd name="T4" fmla="*/ 6 w 369"/>
                    <a:gd name="T5" fmla="*/ 2547 h 2611"/>
                    <a:gd name="T6" fmla="*/ 38 w 369"/>
                    <a:gd name="T7" fmla="*/ 2604 h 2611"/>
                    <a:gd name="T8" fmla="*/ 184 w 369"/>
                    <a:gd name="T9" fmla="*/ 2588 h 2611"/>
                    <a:gd name="T10" fmla="*/ 339 w 369"/>
                    <a:gd name="T11" fmla="*/ 2596 h 2611"/>
                    <a:gd name="T12" fmla="*/ 363 w 369"/>
                    <a:gd name="T13" fmla="*/ 2531 h 2611"/>
                    <a:gd name="T14" fmla="*/ 339 w 369"/>
                    <a:gd name="T15" fmla="*/ 1679 h 2611"/>
                    <a:gd name="T16" fmla="*/ 339 w 369"/>
                    <a:gd name="T17" fmla="*/ 0 h 2611"/>
                    <a:gd name="T18" fmla="*/ 22 w 369"/>
                    <a:gd name="T19" fmla="*/ 0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07" name="Freeform 135"/>
                <p:cNvSpPr>
                  <a:spLocks/>
                </p:cNvSpPr>
                <p:nvPr/>
              </p:nvSpPr>
              <p:spPr bwMode="hidden">
                <a:xfrm>
                  <a:off x="4767" y="2173"/>
                  <a:ext cx="251" cy="390"/>
                </a:xfrm>
                <a:custGeom>
                  <a:avLst/>
                  <a:gdLst>
                    <a:gd name="T0" fmla="*/ 32 w 251"/>
                    <a:gd name="T1" fmla="*/ 379 h 390"/>
                    <a:gd name="T2" fmla="*/ 77 w 251"/>
                    <a:gd name="T3" fmla="*/ 364 h 390"/>
                    <a:gd name="T4" fmla="*/ 152 w 251"/>
                    <a:gd name="T5" fmla="*/ 370 h 390"/>
                    <a:gd name="T6" fmla="*/ 209 w 251"/>
                    <a:gd name="T7" fmla="*/ 388 h 390"/>
                    <a:gd name="T8" fmla="*/ 242 w 251"/>
                    <a:gd name="T9" fmla="*/ 379 h 390"/>
                    <a:gd name="T10" fmla="*/ 248 w 251"/>
                    <a:gd name="T11" fmla="*/ 328 h 390"/>
                    <a:gd name="T12" fmla="*/ 227 w 251"/>
                    <a:gd name="T13" fmla="*/ 175 h 390"/>
                    <a:gd name="T14" fmla="*/ 194 w 251"/>
                    <a:gd name="T15" fmla="*/ 130 h 390"/>
                    <a:gd name="T16" fmla="*/ 179 w 251"/>
                    <a:gd name="T17" fmla="*/ 295 h 390"/>
                    <a:gd name="T18" fmla="*/ 152 w 251"/>
                    <a:gd name="T19" fmla="*/ 307 h 390"/>
                    <a:gd name="T20" fmla="*/ 134 w 251"/>
                    <a:gd name="T21" fmla="*/ 163 h 390"/>
                    <a:gd name="T22" fmla="*/ 65 w 251"/>
                    <a:gd name="T23" fmla="*/ 13 h 390"/>
                    <a:gd name="T24" fmla="*/ 29 w 251"/>
                    <a:gd name="T25" fmla="*/ 85 h 390"/>
                    <a:gd name="T26" fmla="*/ 26 w 251"/>
                    <a:gd name="T27" fmla="*/ 271 h 390"/>
                    <a:gd name="T28" fmla="*/ 2 w 251"/>
                    <a:gd name="T29" fmla="*/ 337 h 390"/>
                    <a:gd name="T30" fmla="*/ 11 w 251"/>
                    <a:gd name="T31" fmla="*/ 379 h 390"/>
                    <a:gd name="T32" fmla="*/ 32 w 251"/>
                    <a:gd name="T33" fmla="*/ 37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08" name="Freeform 136"/>
                <p:cNvSpPr>
                  <a:spLocks/>
                </p:cNvSpPr>
                <p:nvPr/>
              </p:nvSpPr>
              <p:spPr bwMode="hidden">
                <a:xfrm>
                  <a:off x="4660" y="2594"/>
                  <a:ext cx="378" cy="1714"/>
                </a:xfrm>
                <a:custGeom>
                  <a:avLst/>
                  <a:gdLst>
                    <a:gd name="T0" fmla="*/ 0 w 378"/>
                    <a:gd name="T1" fmla="*/ 1714 h 1714"/>
                    <a:gd name="T2" fmla="*/ 15 w 378"/>
                    <a:gd name="T3" fmla="*/ 420 h 1714"/>
                    <a:gd name="T4" fmla="*/ 19 w 378"/>
                    <a:gd name="T5" fmla="*/ 63 h 1714"/>
                    <a:gd name="T6" fmla="*/ 79 w 378"/>
                    <a:gd name="T7" fmla="*/ 39 h 1714"/>
                    <a:gd name="T8" fmla="*/ 202 w 378"/>
                    <a:gd name="T9" fmla="*/ 18 h 1714"/>
                    <a:gd name="T10" fmla="*/ 351 w 378"/>
                    <a:gd name="T11" fmla="*/ 23 h 1714"/>
                    <a:gd name="T12" fmla="*/ 366 w 378"/>
                    <a:gd name="T13" fmla="*/ 120 h 1714"/>
                    <a:gd name="T14" fmla="*/ 359 w 378"/>
                    <a:gd name="T15" fmla="*/ 741 h 1714"/>
                    <a:gd name="T16" fmla="*/ 351 w 378"/>
                    <a:gd name="T17" fmla="*/ 1714 h 1714"/>
                    <a:gd name="T18" fmla="*/ 0 w 378"/>
                    <a:gd name="T19" fmla="*/ 1714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09" name="Freeform 137"/>
                <p:cNvSpPr>
                  <a:spLocks/>
                </p:cNvSpPr>
                <p:nvPr/>
              </p:nvSpPr>
              <p:spPr bwMode="hidden">
                <a:xfrm>
                  <a:off x="4785" y="2643"/>
                  <a:ext cx="146" cy="154"/>
                </a:xfrm>
                <a:custGeom>
                  <a:avLst/>
                  <a:gdLst>
                    <a:gd name="T0" fmla="*/ 14 w 146"/>
                    <a:gd name="T1" fmla="*/ 11 h 154"/>
                    <a:gd name="T2" fmla="*/ 92 w 146"/>
                    <a:gd name="T3" fmla="*/ 2 h 154"/>
                    <a:gd name="T4" fmla="*/ 140 w 146"/>
                    <a:gd name="T5" fmla="*/ 14 h 154"/>
                    <a:gd name="T6" fmla="*/ 128 w 146"/>
                    <a:gd name="T7" fmla="*/ 89 h 154"/>
                    <a:gd name="T8" fmla="*/ 116 w 146"/>
                    <a:gd name="T9" fmla="*/ 146 h 154"/>
                    <a:gd name="T10" fmla="*/ 74 w 146"/>
                    <a:gd name="T11" fmla="*/ 134 h 154"/>
                    <a:gd name="T12" fmla="*/ 32 w 146"/>
                    <a:gd name="T13" fmla="*/ 128 h 154"/>
                    <a:gd name="T14" fmla="*/ 5 w 146"/>
                    <a:gd name="T15" fmla="*/ 56 h 154"/>
                    <a:gd name="T16" fmla="*/ 14 w 146"/>
                    <a:gd name="T17"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210" name="Group 138"/>
              <p:cNvGrpSpPr>
                <a:grpSpLocks/>
              </p:cNvGrpSpPr>
              <p:nvPr/>
            </p:nvGrpSpPr>
            <p:grpSpPr bwMode="auto">
              <a:xfrm>
                <a:off x="3500" y="0"/>
                <a:ext cx="494" cy="4313"/>
                <a:chOff x="3792" y="-7"/>
                <a:chExt cx="494" cy="4328"/>
              </a:xfrm>
            </p:grpSpPr>
            <p:sp>
              <p:nvSpPr>
                <p:cNvPr id="3211" name="Freeform 139"/>
                <p:cNvSpPr>
                  <a:spLocks/>
                </p:cNvSpPr>
                <p:nvPr/>
              </p:nvSpPr>
              <p:spPr bwMode="hidden">
                <a:xfrm>
                  <a:off x="3792" y="0"/>
                  <a:ext cx="416" cy="4321"/>
                </a:xfrm>
                <a:custGeom>
                  <a:avLst/>
                  <a:gdLst>
                    <a:gd name="T0" fmla="*/ 12 w 416"/>
                    <a:gd name="T1" fmla="*/ 0 h 4321"/>
                    <a:gd name="T2" fmla="*/ 18 w 416"/>
                    <a:gd name="T3" fmla="*/ 406 h 4321"/>
                    <a:gd name="T4" fmla="*/ 3 w 416"/>
                    <a:gd name="T5" fmla="*/ 662 h 4321"/>
                    <a:gd name="T6" fmla="*/ 8 w 416"/>
                    <a:gd name="T7" fmla="*/ 713 h 4321"/>
                    <a:gd name="T8" fmla="*/ 24 w 416"/>
                    <a:gd name="T9" fmla="*/ 740 h 4321"/>
                    <a:gd name="T10" fmla="*/ 42 w 416"/>
                    <a:gd name="T11" fmla="*/ 758 h 4321"/>
                    <a:gd name="T12" fmla="*/ 36 w 416"/>
                    <a:gd name="T13" fmla="*/ 803 h 4321"/>
                    <a:gd name="T14" fmla="*/ 12 w 416"/>
                    <a:gd name="T15" fmla="*/ 824 h 4321"/>
                    <a:gd name="T16" fmla="*/ 0 w 416"/>
                    <a:gd name="T17" fmla="*/ 878 h 4321"/>
                    <a:gd name="T18" fmla="*/ 9 w 416"/>
                    <a:gd name="T19" fmla="*/ 2903 h 4321"/>
                    <a:gd name="T20" fmla="*/ 9 w 416"/>
                    <a:gd name="T21" fmla="*/ 3276 h 4321"/>
                    <a:gd name="T22" fmla="*/ 16 w 416"/>
                    <a:gd name="T23" fmla="*/ 3330 h 4321"/>
                    <a:gd name="T24" fmla="*/ 42 w 416"/>
                    <a:gd name="T25" fmla="*/ 3354 h 4321"/>
                    <a:gd name="T26" fmla="*/ 51 w 416"/>
                    <a:gd name="T27" fmla="*/ 3390 h 4321"/>
                    <a:gd name="T28" fmla="*/ 39 w 416"/>
                    <a:gd name="T29" fmla="*/ 3427 h 4321"/>
                    <a:gd name="T30" fmla="*/ 24 w 416"/>
                    <a:gd name="T31" fmla="*/ 3466 h 4321"/>
                    <a:gd name="T32" fmla="*/ 31 w 416"/>
                    <a:gd name="T33" fmla="*/ 4321 h 4321"/>
                    <a:gd name="T34" fmla="*/ 102 w 416"/>
                    <a:gd name="T35" fmla="*/ 4317 h 4321"/>
                    <a:gd name="T36" fmla="*/ 93 w 416"/>
                    <a:gd name="T37" fmla="*/ 3529 h 4321"/>
                    <a:gd name="T38" fmla="*/ 117 w 416"/>
                    <a:gd name="T39" fmla="*/ 3496 h 4321"/>
                    <a:gd name="T40" fmla="*/ 156 w 416"/>
                    <a:gd name="T41" fmla="*/ 3493 h 4321"/>
                    <a:gd name="T42" fmla="*/ 297 w 416"/>
                    <a:gd name="T43" fmla="*/ 3502 h 4321"/>
                    <a:gd name="T44" fmla="*/ 345 w 416"/>
                    <a:gd name="T45" fmla="*/ 3502 h 4321"/>
                    <a:gd name="T46" fmla="*/ 357 w 416"/>
                    <a:gd name="T47" fmla="*/ 3478 h 4321"/>
                    <a:gd name="T48" fmla="*/ 315 w 416"/>
                    <a:gd name="T49" fmla="*/ 3459 h 4321"/>
                    <a:gd name="T50" fmla="*/ 128 w 416"/>
                    <a:gd name="T51" fmla="*/ 3444 h 4321"/>
                    <a:gd name="T52" fmla="*/ 99 w 416"/>
                    <a:gd name="T53" fmla="*/ 3430 h 4321"/>
                    <a:gd name="T54" fmla="*/ 120 w 416"/>
                    <a:gd name="T55" fmla="*/ 3408 h 4321"/>
                    <a:gd name="T56" fmla="*/ 210 w 416"/>
                    <a:gd name="T57" fmla="*/ 3399 h 4321"/>
                    <a:gd name="T58" fmla="*/ 337 w 416"/>
                    <a:gd name="T59" fmla="*/ 3398 h 4321"/>
                    <a:gd name="T60" fmla="*/ 381 w 416"/>
                    <a:gd name="T61" fmla="*/ 3381 h 4321"/>
                    <a:gd name="T62" fmla="*/ 128 w 416"/>
                    <a:gd name="T63" fmla="*/ 3375 h 4321"/>
                    <a:gd name="T64" fmla="*/ 87 w 416"/>
                    <a:gd name="T65" fmla="*/ 3336 h 4321"/>
                    <a:gd name="T66" fmla="*/ 68 w 416"/>
                    <a:gd name="T67" fmla="*/ 3285 h 4321"/>
                    <a:gd name="T68" fmla="*/ 63 w 416"/>
                    <a:gd name="T69" fmla="*/ 1525 h 4321"/>
                    <a:gd name="T70" fmla="*/ 68 w 416"/>
                    <a:gd name="T71" fmla="*/ 885 h 4321"/>
                    <a:gd name="T72" fmla="*/ 84 w 416"/>
                    <a:gd name="T73" fmla="*/ 851 h 4321"/>
                    <a:gd name="T74" fmla="*/ 120 w 416"/>
                    <a:gd name="T75" fmla="*/ 832 h 4321"/>
                    <a:gd name="T76" fmla="*/ 405 w 416"/>
                    <a:gd name="T77" fmla="*/ 825 h 4321"/>
                    <a:gd name="T78" fmla="*/ 405 w 416"/>
                    <a:gd name="T79" fmla="*/ 765 h 4321"/>
                    <a:gd name="T80" fmla="*/ 203 w 416"/>
                    <a:gd name="T81" fmla="*/ 765 h 4321"/>
                    <a:gd name="T82" fmla="*/ 150 w 416"/>
                    <a:gd name="T83" fmla="*/ 752 h 4321"/>
                    <a:gd name="T84" fmla="*/ 105 w 416"/>
                    <a:gd name="T85" fmla="*/ 728 h 4321"/>
                    <a:gd name="T86" fmla="*/ 75 w 416"/>
                    <a:gd name="T87" fmla="*/ 705 h 4321"/>
                    <a:gd name="T88" fmla="*/ 60 w 416"/>
                    <a:gd name="T89" fmla="*/ 645 h 4321"/>
                    <a:gd name="T90" fmla="*/ 81 w 416"/>
                    <a:gd name="T91" fmla="*/ 316 h 4321"/>
                    <a:gd name="T92" fmla="*/ 81 w 416"/>
                    <a:gd name="T93" fmla="*/ 0 h 4321"/>
                    <a:gd name="T94" fmla="*/ 12 w 416"/>
                    <a:gd name="T95" fmla="*/ 0 h 4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6" h="4321">
                      <a:moveTo>
                        <a:pt x="12" y="0"/>
                      </a:moveTo>
                      <a:lnTo>
                        <a:pt x="18" y="406"/>
                      </a:lnTo>
                      <a:lnTo>
                        <a:pt x="3" y="662"/>
                      </a:lnTo>
                      <a:lnTo>
                        <a:pt x="8" y="713"/>
                      </a:lnTo>
                      <a:lnTo>
                        <a:pt x="24" y="740"/>
                      </a:lnTo>
                      <a:lnTo>
                        <a:pt x="42" y="758"/>
                      </a:lnTo>
                      <a:lnTo>
                        <a:pt x="36" y="803"/>
                      </a:lnTo>
                      <a:lnTo>
                        <a:pt x="12" y="824"/>
                      </a:lnTo>
                      <a:lnTo>
                        <a:pt x="0" y="878"/>
                      </a:lnTo>
                      <a:cubicBezTo>
                        <a:pt x="0" y="1224"/>
                        <a:pt x="8" y="2504"/>
                        <a:pt x="9" y="2903"/>
                      </a:cubicBezTo>
                      <a:cubicBezTo>
                        <a:pt x="10" y="3302"/>
                        <a:pt x="8" y="3205"/>
                        <a:pt x="9" y="3276"/>
                      </a:cubicBezTo>
                      <a:lnTo>
                        <a:pt x="16" y="3330"/>
                      </a:lnTo>
                      <a:lnTo>
                        <a:pt x="42" y="3354"/>
                      </a:lnTo>
                      <a:lnTo>
                        <a:pt x="51" y="3390"/>
                      </a:lnTo>
                      <a:lnTo>
                        <a:pt x="39" y="3427"/>
                      </a:lnTo>
                      <a:lnTo>
                        <a:pt x="24" y="3466"/>
                      </a:lnTo>
                      <a:cubicBezTo>
                        <a:pt x="23" y="3615"/>
                        <a:pt x="18" y="4179"/>
                        <a:pt x="31" y="4321"/>
                      </a:cubicBezTo>
                      <a:lnTo>
                        <a:pt x="102" y="4317"/>
                      </a:lnTo>
                      <a:cubicBezTo>
                        <a:pt x="112" y="4185"/>
                        <a:pt x="91" y="3666"/>
                        <a:pt x="93" y="3529"/>
                      </a:cubicBezTo>
                      <a:lnTo>
                        <a:pt x="117" y="3496"/>
                      </a:lnTo>
                      <a:lnTo>
                        <a:pt x="156" y="3493"/>
                      </a:lnTo>
                      <a:cubicBezTo>
                        <a:pt x="186" y="3494"/>
                        <a:pt x="266" y="3501"/>
                        <a:pt x="297" y="3502"/>
                      </a:cubicBezTo>
                      <a:cubicBezTo>
                        <a:pt x="328" y="3503"/>
                        <a:pt x="335" y="3506"/>
                        <a:pt x="345" y="3502"/>
                      </a:cubicBezTo>
                      <a:cubicBezTo>
                        <a:pt x="355" y="3498"/>
                        <a:pt x="362" y="3485"/>
                        <a:pt x="357" y="3478"/>
                      </a:cubicBezTo>
                      <a:cubicBezTo>
                        <a:pt x="352" y="3471"/>
                        <a:pt x="353" y="3465"/>
                        <a:pt x="315" y="3459"/>
                      </a:cubicBezTo>
                      <a:cubicBezTo>
                        <a:pt x="277" y="3453"/>
                        <a:pt x="164" y="3449"/>
                        <a:pt x="128" y="3444"/>
                      </a:cubicBezTo>
                      <a:cubicBezTo>
                        <a:pt x="92" y="3439"/>
                        <a:pt x="100" y="3436"/>
                        <a:pt x="99" y="3430"/>
                      </a:cubicBezTo>
                      <a:cubicBezTo>
                        <a:pt x="98" y="3424"/>
                        <a:pt x="102" y="3413"/>
                        <a:pt x="120" y="3408"/>
                      </a:cubicBezTo>
                      <a:lnTo>
                        <a:pt x="210" y="3399"/>
                      </a:lnTo>
                      <a:cubicBezTo>
                        <a:pt x="246" y="3397"/>
                        <a:pt x="309" y="3401"/>
                        <a:pt x="337" y="3398"/>
                      </a:cubicBezTo>
                      <a:cubicBezTo>
                        <a:pt x="365" y="3395"/>
                        <a:pt x="416" y="3385"/>
                        <a:pt x="381" y="3381"/>
                      </a:cubicBezTo>
                      <a:cubicBezTo>
                        <a:pt x="346" y="3377"/>
                        <a:pt x="177" y="3382"/>
                        <a:pt x="128" y="3375"/>
                      </a:cubicBezTo>
                      <a:lnTo>
                        <a:pt x="87" y="3336"/>
                      </a:lnTo>
                      <a:lnTo>
                        <a:pt x="68" y="3285"/>
                      </a:lnTo>
                      <a:cubicBezTo>
                        <a:pt x="64" y="2983"/>
                        <a:pt x="63" y="1925"/>
                        <a:pt x="63" y="1525"/>
                      </a:cubicBezTo>
                      <a:lnTo>
                        <a:pt x="68" y="885"/>
                      </a:lnTo>
                      <a:lnTo>
                        <a:pt x="84" y="851"/>
                      </a:lnTo>
                      <a:lnTo>
                        <a:pt x="120" y="832"/>
                      </a:lnTo>
                      <a:lnTo>
                        <a:pt x="405" y="825"/>
                      </a:lnTo>
                      <a:lnTo>
                        <a:pt x="405" y="765"/>
                      </a:lnTo>
                      <a:lnTo>
                        <a:pt x="203" y="765"/>
                      </a:lnTo>
                      <a:lnTo>
                        <a:pt x="150" y="752"/>
                      </a:lnTo>
                      <a:lnTo>
                        <a:pt x="105" y="728"/>
                      </a:lnTo>
                      <a:lnTo>
                        <a:pt x="75" y="705"/>
                      </a:lnTo>
                      <a:lnTo>
                        <a:pt x="60" y="645"/>
                      </a:lnTo>
                      <a:lnTo>
                        <a:pt x="81" y="316"/>
                      </a:lnTo>
                      <a:lnTo>
                        <a:pt x="81" y="0"/>
                      </a:lnTo>
                      <a:lnTo>
                        <a:pt x="12" y="0"/>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12" name="Freeform 140"/>
                <p:cNvSpPr>
                  <a:spLocks/>
                </p:cNvSpPr>
                <p:nvPr/>
              </p:nvSpPr>
              <p:spPr bwMode="hidden">
                <a:xfrm>
                  <a:off x="4099" y="-7"/>
                  <a:ext cx="187" cy="4323"/>
                </a:xfrm>
                <a:custGeom>
                  <a:avLst/>
                  <a:gdLst>
                    <a:gd name="T0" fmla="*/ 142 w 187"/>
                    <a:gd name="T1" fmla="*/ 0 h 4323"/>
                    <a:gd name="T2" fmla="*/ 157 w 187"/>
                    <a:gd name="T3" fmla="*/ 658 h 4323"/>
                    <a:gd name="T4" fmla="*/ 142 w 187"/>
                    <a:gd name="T5" fmla="*/ 733 h 4323"/>
                    <a:gd name="T6" fmla="*/ 90 w 187"/>
                    <a:gd name="T7" fmla="*/ 763 h 4323"/>
                    <a:gd name="T8" fmla="*/ 53 w 187"/>
                    <a:gd name="T9" fmla="*/ 792 h 4323"/>
                    <a:gd name="T10" fmla="*/ 83 w 187"/>
                    <a:gd name="T11" fmla="*/ 830 h 4323"/>
                    <a:gd name="T12" fmla="*/ 127 w 187"/>
                    <a:gd name="T13" fmla="*/ 837 h 4323"/>
                    <a:gd name="T14" fmla="*/ 157 w 187"/>
                    <a:gd name="T15" fmla="*/ 875 h 4323"/>
                    <a:gd name="T16" fmla="*/ 157 w 187"/>
                    <a:gd name="T17" fmla="*/ 1152 h 4323"/>
                    <a:gd name="T18" fmla="*/ 135 w 187"/>
                    <a:gd name="T19" fmla="*/ 1466 h 4323"/>
                    <a:gd name="T20" fmla="*/ 135 w 187"/>
                    <a:gd name="T21" fmla="*/ 2573 h 4323"/>
                    <a:gd name="T22" fmla="*/ 165 w 187"/>
                    <a:gd name="T23" fmla="*/ 3037 h 4323"/>
                    <a:gd name="T24" fmla="*/ 180 w 187"/>
                    <a:gd name="T25" fmla="*/ 3298 h 4323"/>
                    <a:gd name="T26" fmla="*/ 142 w 187"/>
                    <a:gd name="T27" fmla="*/ 3418 h 4323"/>
                    <a:gd name="T28" fmla="*/ 150 w 187"/>
                    <a:gd name="T29" fmla="*/ 3463 h 4323"/>
                    <a:gd name="T30" fmla="*/ 172 w 187"/>
                    <a:gd name="T31" fmla="*/ 3523 h 4323"/>
                    <a:gd name="T32" fmla="*/ 187 w 187"/>
                    <a:gd name="T33" fmla="*/ 3807 h 4323"/>
                    <a:gd name="T34" fmla="*/ 187 w 187"/>
                    <a:gd name="T35" fmla="*/ 4323 h 4323"/>
                    <a:gd name="T36" fmla="*/ 120 w 187"/>
                    <a:gd name="T37" fmla="*/ 4316 h 4323"/>
                    <a:gd name="T38" fmla="*/ 105 w 187"/>
                    <a:gd name="T39" fmla="*/ 3605 h 4323"/>
                    <a:gd name="T40" fmla="*/ 68 w 187"/>
                    <a:gd name="T41" fmla="*/ 3463 h 4323"/>
                    <a:gd name="T42" fmla="*/ 83 w 187"/>
                    <a:gd name="T43" fmla="*/ 3381 h 4323"/>
                    <a:gd name="T44" fmla="*/ 127 w 187"/>
                    <a:gd name="T45" fmla="*/ 3313 h 4323"/>
                    <a:gd name="T46" fmla="*/ 98 w 187"/>
                    <a:gd name="T47" fmla="*/ 3081 h 4323"/>
                    <a:gd name="T48" fmla="*/ 83 w 187"/>
                    <a:gd name="T49" fmla="*/ 2573 h 4323"/>
                    <a:gd name="T50" fmla="*/ 83 w 187"/>
                    <a:gd name="T51" fmla="*/ 1825 h 4323"/>
                    <a:gd name="T52" fmla="*/ 75 w 187"/>
                    <a:gd name="T53" fmla="*/ 1264 h 4323"/>
                    <a:gd name="T54" fmla="*/ 83 w 187"/>
                    <a:gd name="T55" fmla="*/ 950 h 4323"/>
                    <a:gd name="T56" fmla="*/ 38 w 187"/>
                    <a:gd name="T57" fmla="*/ 852 h 4323"/>
                    <a:gd name="T58" fmla="*/ 0 w 187"/>
                    <a:gd name="T59" fmla="*/ 807 h 4323"/>
                    <a:gd name="T60" fmla="*/ 75 w 187"/>
                    <a:gd name="T61" fmla="*/ 718 h 4323"/>
                    <a:gd name="T62" fmla="*/ 105 w 187"/>
                    <a:gd name="T63" fmla="*/ 605 h 4323"/>
                    <a:gd name="T64" fmla="*/ 90 w 187"/>
                    <a:gd name="T65" fmla="*/ 119 h 4323"/>
                    <a:gd name="T66" fmla="*/ 75 w 187"/>
                    <a:gd name="T67" fmla="*/ 7 h 4323"/>
                    <a:gd name="T68" fmla="*/ 142 w 187"/>
                    <a:gd name="T69" fmla="*/ 0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7" h="4323">
                      <a:moveTo>
                        <a:pt x="142" y="0"/>
                      </a:moveTo>
                      <a:lnTo>
                        <a:pt x="157" y="658"/>
                      </a:lnTo>
                      <a:lnTo>
                        <a:pt x="142" y="733"/>
                      </a:lnTo>
                      <a:lnTo>
                        <a:pt x="90" y="763"/>
                      </a:lnTo>
                      <a:lnTo>
                        <a:pt x="53" y="792"/>
                      </a:lnTo>
                      <a:lnTo>
                        <a:pt x="83" y="830"/>
                      </a:lnTo>
                      <a:lnTo>
                        <a:pt x="127" y="837"/>
                      </a:lnTo>
                      <a:lnTo>
                        <a:pt x="157" y="875"/>
                      </a:lnTo>
                      <a:lnTo>
                        <a:pt x="157" y="1152"/>
                      </a:lnTo>
                      <a:lnTo>
                        <a:pt x="135" y="1466"/>
                      </a:lnTo>
                      <a:lnTo>
                        <a:pt x="135" y="2573"/>
                      </a:lnTo>
                      <a:lnTo>
                        <a:pt x="165" y="3037"/>
                      </a:lnTo>
                      <a:lnTo>
                        <a:pt x="180" y="3298"/>
                      </a:lnTo>
                      <a:lnTo>
                        <a:pt x="142" y="3418"/>
                      </a:lnTo>
                      <a:lnTo>
                        <a:pt x="150" y="3463"/>
                      </a:lnTo>
                      <a:lnTo>
                        <a:pt x="172" y="3523"/>
                      </a:lnTo>
                      <a:lnTo>
                        <a:pt x="187" y="3807"/>
                      </a:lnTo>
                      <a:lnTo>
                        <a:pt x="187" y="4323"/>
                      </a:lnTo>
                      <a:lnTo>
                        <a:pt x="120" y="4316"/>
                      </a:lnTo>
                      <a:lnTo>
                        <a:pt x="105" y="3605"/>
                      </a:lnTo>
                      <a:lnTo>
                        <a:pt x="68" y="3463"/>
                      </a:lnTo>
                      <a:lnTo>
                        <a:pt x="83" y="3381"/>
                      </a:lnTo>
                      <a:lnTo>
                        <a:pt x="127" y="3313"/>
                      </a:lnTo>
                      <a:lnTo>
                        <a:pt x="98" y="3081"/>
                      </a:lnTo>
                      <a:lnTo>
                        <a:pt x="83" y="2573"/>
                      </a:lnTo>
                      <a:lnTo>
                        <a:pt x="83" y="1825"/>
                      </a:lnTo>
                      <a:lnTo>
                        <a:pt x="75" y="1264"/>
                      </a:lnTo>
                      <a:lnTo>
                        <a:pt x="83" y="950"/>
                      </a:lnTo>
                      <a:lnTo>
                        <a:pt x="38" y="852"/>
                      </a:lnTo>
                      <a:lnTo>
                        <a:pt x="0" y="807"/>
                      </a:lnTo>
                      <a:lnTo>
                        <a:pt x="75" y="718"/>
                      </a:lnTo>
                      <a:lnTo>
                        <a:pt x="105" y="605"/>
                      </a:lnTo>
                      <a:lnTo>
                        <a:pt x="90" y="119"/>
                      </a:lnTo>
                      <a:lnTo>
                        <a:pt x="75" y="7"/>
                      </a:lnTo>
                      <a:lnTo>
                        <a:pt x="142" y="0"/>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213" name="Group 141"/>
              <p:cNvGrpSpPr>
                <a:grpSpLocks/>
              </p:cNvGrpSpPr>
              <p:nvPr/>
            </p:nvGrpSpPr>
            <p:grpSpPr bwMode="auto">
              <a:xfrm>
                <a:off x="2956" y="1201"/>
                <a:ext cx="1762" cy="1448"/>
                <a:chOff x="3387" y="1456"/>
                <a:chExt cx="1707" cy="1402"/>
              </a:xfrm>
            </p:grpSpPr>
            <p:sp>
              <p:nvSpPr>
                <p:cNvPr id="3214" name="Freeform 142"/>
                <p:cNvSpPr>
                  <a:spLocks/>
                </p:cNvSpPr>
                <p:nvPr/>
              </p:nvSpPr>
              <p:spPr bwMode="hidden">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15" name="Freeform 143"/>
                <p:cNvSpPr>
                  <a:spLocks/>
                </p:cNvSpPr>
                <p:nvPr/>
              </p:nvSpPr>
              <p:spPr bwMode="hidden">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16" name="Freeform 144"/>
                <p:cNvSpPr>
                  <a:spLocks/>
                </p:cNvSpPr>
                <p:nvPr/>
              </p:nvSpPr>
              <p:spPr bwMode="hidden">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3217" name="Freeform 145"/>
              <p:cNvSpPr>
                <a:spLocks/>
              </p:cNvSpPr>
              <p:nvPr/>
            </p:nvSpPr>
            <p:spPr bwMode="hidden">
              <a:xfrm rot="21428822" flipH="1">
                <a:off x="4882" y="660"/>
                <a:ext cx="496" cy="713"/>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18" name="Freeform 146"/>
              <p:cNvSpPr>
                <a:spLocks/>
              </p:cNvSpPr>
              <p:nvPr/>
            </p:nvSpPr>
            <p:spPr bwMode="hidden">
              <a:xfrm>
                <a:off x="5541" y="574"/>
                <a:ext cx="216" cy="365"/>
              </a:xfrm>
              <a:custGeom>
                <a:avLst/>
                <a:gdLst>
                  <a:gd name="T0" fmla="*/ 39 w 216"/>
                  <a:gd name="T1" fmla="*/ 8 h 365"/>
                  <a:gd name="T2" fmla="*/ 213 w 216"/>
                  <a:gd name="T3" fmla="*/ 23 h 365"/>
                  <a:gd name="T4" fmla="*/ 216 w 216"/>
                  <a:gd name="T5" fmla="*/ 146 h 365"/>
                  <a:gd name="T6" fmla="*/ 84 w 216"/>
                  <a:gd name="T7" fmla="*/ 66 h 365"/>
                  <a:gd name="T8" fmla="*/ 72 w 216"/>
                  <a:gd name="T9" fmla="*/ 85 h 365"/>
                  <a:gd name="T10" fmla="*/ 169 w 216"/>
                  <a:gd name="T11" fmla="*/ 147 h 365"/>
                  <a:gd name="T12" fmla="*/ 213 w 216"/>
                  <a:gd name="T13" fmla="*/ 194 h 365"/>
                  <a:gd name="T14" fmla="*/ 216 w 216"/>
                  <a:gd name="T15" fmla="*/ 365 h 365"/>
                  <a:gd name="T16" fmla="*/ 45 w 216"/>
                  <a:gd name="T17" fmla="*/ 192 h 365"/>
                  <a:gd name="T18" fmla="*/ 1 w 216"/>
                  <a:gd name="T19" fmla="*/ 68 h 365"/>
                  <a:gd name="T20" fmla="*/ 39 w 216"/>
                  <a:gd name="T21" fmla="*/ 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365">
                    <a:moveTo>
                      <a:pt x="39" y="8"/>
                    </a:moveTo>
                    <a:cubicBezTo>
                      <a:pt x="74" y="1"/>
                      <a:pt x="183" y="0"/>
                      <a:pt x="213" y="23"/>
                    </a:cubicBezTo>
                    <a:lnTo>
                      <a:pt x="216" y="146"/>
                    </a:lnTo>
                    <a:cubicBezTo>
                      <a:pt x="195" y="153"/>
                      <a:pt x="108" y="76"/>
                      <a:pt x="84" y="66"/>
                    </a:cubicBezTo>
                    <a:cubicBezTo>
                      <a:pt x="60" y="56"/>
                      <a:pt x="58" y="72"/>
                      <a:pt x="72" y="85"/>
                    </a:cubicBezTo>
                    <a:cubicBezTo>
                      <a:pt x="86" y="99"/>
                      <a:pt x="146" y="129"/>
                      <a:pt x="169" y="147"/>
                    </a:cubicBezTo>
                    <a:cubicBezTo>
                      <a:pt x="192" y="165"/>
                      <a:pt x="205" y="158"/>
                      <a:pt x="213" y="194"/>
                    </a:cubicBezTo>
                    <a:lnTo>
                      <a:pt x="216" y="365"/>
                    </a:lnTo>
                    <a:cubicBezTo>
                      <a:pt x="188" y="365"/>
                      <a:pt x="81" y="242"/>
                      <a:pt x="45" y="192"/>
                    </a:cubicBezTo>
                    <a:cubicBezTo>
                      <a:pt x="9" y="142"/>
                      <a:pt x="2" y="98"/>
                      <a:pt x="1" y="68"/>
                    </a:cubicBezTo>
                    <a:cubicBezTo>
                      <a:pt x="0" y="37"/>
                      <a:pt x="3" y="16"/>
                      <a:pt x="39" y="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19" name="Freeform 147"/>
              <p:cNvSpPr>
                <a:spLocks/>
              </p:cNvSpPr>
              <p:nvPr/>
            </p:nvSpPr>
            <p:spPr bwMode="hidden">
              <a:xfrm>
                <a:off x="5373" y="686"/>
                <a:ext cx="334" cy="819"/>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3220" name="Group 148"/>
              <p:cNvGrpSpPr>
                <a:grpSpLocks/>
              </p:cNvGrpSpPr>
              <p:nvPr/>
            </p:nvGrpSpPr>
            <p:grpSpPr bwMode="auto">
              <a:xfrm>
                <a:off x="4358" y="2718"/>
                <a:ext cx="1200" cy="986"/>
                <a:chOff x="3387" y="1456"/>
                <a:chExt cx="1707" cy="1402"/>
              </a:xfrm>
            </p:grpSpPr>
            <p:sp>
              <p:nvSpPr>
                <p:cNvPr id="3221" name="Freeform 149"/>
                <p:cNvSpPr>
                  <a:spLocks/>
                </p:cNvSpPr>
                <p:nvPr/>
              </p:nvSpPr>
              <p:spPr bwMode="hidden">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22" name="Freeform 150"/>
                <p:cNvSpPr>
                  <a:spLocks/>
                </p:cNvSpPr>
                <p:nvPr/>
              </p:nvSpPr>
              <p:spPr bwMode="hidden">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23" name="Freeform 151"/>
                <p:cNvSpPr>
                  <a:spLocks/>
                </p:cNvSpPr>
                <p:nvPr/>
              </p:nvSpPr>
              <p:spPr bwMode="hidden">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224" name="Group 152"/>
              <p:cNvGrpSpPr>
                <a:grpSpLocks/>
              </p:cNvGrpSpPr>
              <p:nvPr/>
            </p:nvGrpSpPr>
            <p:grpSpPr bwMode="auto">
              <a:xfrm>
                <a:off x="1478" y="3479"/>
                <a:ext cx="930" cy="764"/>
                <a:chOff x="3387" y="1456"/>
                <a:chExt cx="1707" cy="1402"/>
              </a:xfrm>
            </p:grpSpPr>
            <p:sp>
              <p:nvSpPr>
                <p:cNvPr id="3225" name="Freeform 153"/>
                <p:cNvSpPr>
                  <a:spLocks/>
                </p:cNvSpPr>
                <p:nvPr/>
              </p:nvSpPr>
              <p:spPr bwMode="hidden">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26" name="Freeform 154"/>
                <p:cNvSpPr>
                  <a:spLocks/>
                </p:cNvSpPr>
                <p:nvPr/>
              </p:nvSpPr>
              <p:spPr bwMode="hidden">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27" name="Freeform 155"/>
                <p:cNvSpPr>
                  <a:spLocks/>
                </p:cNvSpPr>
                <p:nvPr/>
              </p:nvSpPr>
              <p:spPr bwMode="hidden">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3228" name="Freeform 156"/>
              <p:cNvSpPr>
                <a:spLocks/>
              </p:cNvSpPr>
              <p:nvPr/>
            </p:nvSpPr>
            <p:spPr bwMode="hidden">
              <a:xfrm rot="-744944">
                <a:off x="818" y="3141"/>
                <a:ext cx="527" cy="756"/>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29" name="Freeform 157"/>
              <p:cNvSpPr>
                <a:spLocks/>
              </p:cNvSpPr>
              <p:nvPr/>
            </p:nvSpPr>
            <p:spPr bwMode="hidden">
              <a:xfrm>
                <a:off x="604" y="3352"/>
                <a:ext cx="353" cy="868"/>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0" name="Freeform 158"/>
              <p:cNvSpPr>
                <a:spLocks/>
              </p:cNvSpPr>
              <p:nvPr/>
            </p:nvSpPr>
            <p:spPr bwMode="hidden">
              <a:xfrm>
                <a:off x="721" y="2948"/>
                <a:ext cx="729" cy="248"/>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1" name="Freeform 159"/>
              <p:cNvSpPr>
                <a:spLocks/>
              </p:cNvSpPr>
              <p:nvPr/>
            </p:nvSpPr>
            <p:spPr bwMode="hidden">
              <a:xfrm>
                <a:off x="0" y="3278"/>
                <a:ext cx="537" cy="619"/>
              </a:xfrm>
              <a:custGeom>
                <a:avLst/>
                <a:gdLst>
                  <a:gd name="T0" fmla="*/ 497 w 537"/>
                  <a:gd name="T1" fmla="*/ 43 h 619"/>
                  <a:gd name="T2" fmla="*/ 315 w 537"/>
                  <a:gd name="T3" fmla="*/ 58 h 619"/>
                  <a:gd name="T4" fmla="*/ 0 w 537"/>
                  <a:gd name="T5" fmla="*/ 388 h 619"/>
                  <a:gd name="T6" fmla="*/ 3 w 537"/>
                  <a:gd name="T7" fmla="*/ 520 h 619"/>
                  <a:gd name="T8" fmla="*/ 119 w 537"/>
                  <a:gd name="T9" fmla="*/ 387 h 619"/>
                  <a:gd name="T10" fmla="*/ 302 w 537"/>
                  <a:gd name="T11" fmla="*/ 197 h 619"/>
                  <a:gd name="T12" fmla="*/ 447 w 537"/>
                  <a:gd name="T13" fmla="*/ 104 h 619"/>
                  <a:gd name="T14" fmla="*/ 460 w 537"/>
                  <a:gd name="T15" fmla="*/ 124 h 619"/>
                  <a:gd name="T16" fmla="*/ 357 w 537"/>
                  <a:gd name="T17" fmla="*/ 191 h 619"/>
                  <a:gd name="T18" fmla="*/ 221 w 537"/>
                  <a:gd name="T19" fmla="*/ 322 h 619"/>
                  <a:gd name="T20" fmla="*/ 0 w 537"/>
                  <a:gd name="T21" fmla="*/ 562 h 619"/>
                  <a:gd name="T22" fmla="*/ 0 w 537"/>
                  <a:gd name="T23" fmla="*/ 619 h 619"/>
                  <a:gd name="T24" fmla="*/ 264 w 537"/>
                  <a:gd name="T25" fmla="*/ 455 h 619"/>
                  <a:gd name="T26" fmla="*/ 488 w 537"/>
                  <a:gd name="T27" fmla="*/ 238 h 619"/>
                  <a:gd name="T28" fmla="*/ 536 w 537"/>
                  <a:gd name="T29" fmla="*/ 106 h 619"/>
                  <a:gd name="T30" fmla="*/ 497 w 537"/>
                  <a:gd name="T31" fmla="*/ 43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7" h="619">
                    <a:moveTo>
                      <a:pt x="497" y="43"/>
                    </a:moveTo>
                    <a:cubicBezTo>
                      <a:pt x="459" y="35"/>
                      <a:pt x="398" y="0"/>
                      <a:pt x="315" y="58"/>
                    </a:cubicBezTo>
                    <a:cubicBezTo>
                      <a:pt x="232" y="116"/>
                      <a:pt x="52" y="311"/>
                      <a:pt x="0" y="388"/>
                    </a:cubicBezTo>
                    <a:lnTo>
                      <a:pt x="3" y="520"/>
                    </a:lnTo>
                    <a:cubicBezTo>
                      <a:pt x="23" y="520"/>
                      <a:pt x="69" y="441"/>
                      <a:pt x="119" y="387"/>
                    </a:cubicBezTo>
                    <a:cubicBezTo>
                      <a:pt x="169" y="333"/>
                      <a:pt x="248" y="243"/>
                      <a:pt x="302" y="197"/>
                    </a:cubicBezTo>
                    <a:cubicBezTo>
                      <a:pt x="357" y="150"/>
                      <a:pt x="421" y="116"/>
                      <a:pt x="447" y="104"/>
                    </a:cubicBezTo>
                    <a:cubicBezTo>
                      <a:pt x="473" y="92"/>
                      <a:pt x="476" y="110"/>
                      <a:pt x="460" y="124"/>
                    </a:cubicBezTo>
                    <a:cubicBezTo>
                      <a:pt x="446" y="140"/>
                      <a:pt x="396" y="158"/>
                      <a:pt x="357" y="191"/>
                    </a:cubicBezTo>
                    <a:cubicBezTo>
                      <a:pt x="317" y="224"/>
                      <a:pt x="280" y="260"/>
                      <a:pt x="221" y="322"/>
                    </a:cubicBezTo>
                    <a:cubicBezTo>
                      <a:pt x="162" y="384"/>
                      <a:pt x="37" y="513"/>
                      <a:pt x="0" y="562"/>
                    </a:cubicBezTo>
                    <a:lnTo>
                      <a:pt x="0" y="619"/>
                    </a:lnTo>
                    <a:cubicBezTo>
                      <a:pt x="44" y="601"/>
                      <a:pt x="183" y="518"/>
                      <a:pt x="264" y="455"/>
                    </a:cubicBezTo>
                    <a:cubicBezTo>
                      <a:pt x="345" y="392"/>
                      <a:pt x="443" y="296"/>
                      <a:pt x="488" y="238"/>
                    </a:cubicBezTo>
                    <a:cubicBezTo>
                      <a:pt x="534" y="180"/>
                      <a:pt x="534" y="138"/>
                      <a:pt x="536" y="106"/>
                    </a:cubicBezTo>
                    <a:cubicBezTo>
                      <a:pt x="537" y="74"/>
                      <a:pt x="533" y="51"/>
                      <a:pt x="497" y="43"/>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2" name="Freeform 160"/>
              <p:cNvSpPr>
                <a:spLocks/>
              </p:cNvSpPr>
              <p:nvPr/>
            </p:nvSpPr>
            <p:spPr bwMode="hidden">
              <a:xfrm>
                <a:off x="0" y="3063"/>
                <a:ext cx="506" cy="242"/>
              </a:xfrm>
              <a:custGeom>
                <a:avLst/>
                <a:gdLst>
                  <a:gd name="T0" fmla="*/ 469 w 506"/>
                  <a:gd name="T1" fmla="*/ 200 h 242"/>
                  <a:gd name="T2" fmla="*/ 492 w 506"/>
                  <a:gd name="T3" fmla="*/ 168 h 242"/>
                  <a:gd name="T4" fmla="*/ 481 w 506"/>
                  <a:gd name="T5" fmla="*/ 114 h 242"/>
                  <a:gd name="T6" fmla="*/ 389 w 506"/>
                  <a:gd name="T7" fmla="*/ 31 h 242"/>
                  <a:gd name="T8" fmla="*/ 184 w 506"/>
                  <a:gd name="T9" fmla="*/ 1 h 242"/>
                  <a:gd name="T10" fmla="*/ 3 w 506"/>
                  <a:gd name="T11" fmla="*/ 24 h 242"/>
                  <a:gd name="T12" fmla="*/ 0 w 506"/>
                  <a:gd name="T13" fmla="*/ 114 h 242"/>
                  <a:gd name="T14" fmla="*/ 169 w 506"/>
                  <a:gd name="T15" fmla="*/ 103 h 242"/>
                  <a:gd name="T16" fmla="*/ 340 w 506"/>
                  <a:gd name="T17" fmla="*/ 129 h 242"/>
                  <a:gd name="T18" fmla="*/ 389 w 506"/>
                  <a:gd name="T19" fmla="*/ 153 h 242"/>
                  <a:gd name="T20" fmla="*/ 386 w 506"/>
                  <a:gd name="T21" fmla="*/ 170 h 242"/>
                  <a:gd name="T22" fmla="*/ 319 w 506"/>
                  <a:gd name="T23" fmla="*/ 143 h 242"/>
                  <a:gd name="T24" fmla="*/ 166 w 506"/>
                  <a:gd name="T25" fmla="*/ 120 h 242"/>
                  <a:gd name="T26" fmla="*/ 3 w 506"/>
                  <a:gd name="T27" fmla="*/ 144 h 242"/>
                  <a:gd name="T28" fmla="*/ 6 w 506"/>
                  <a:gd name="T29" fmla="*/ 204 h 242"/>
                  <a:gd name="T30" fmla="*/ 271 w 506"/>
                  <a:gd name="T31" fmla="*/ 241 h 242"/>
                  <a:gd name="T32" fmla="*/ 469 w 506"/>
                  <a:gd name="T33" fmla="*/ 20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6" h="242">
                    <a:moveTo>
                      <a:pt x="469" y="200"/>
                    </a:moveTo>
                    <a:cubicBezTo>
                      <a:pt x="506" y="188"/>
                      <a:pt x="490" y="182"/>
                      <a:pt x="492" y="168"/>
                    </a:cubicBezTo>
                    <a:cubicBezTo>
                      <a:pt x="494" y="155"/>
                      <a:pt x="499" y="138"/>
                      <a:pt x="481" y="114"/>
                    </a:cubicBezTo>
                    <a:cubicBezTo>
                      <a:pt x="465" y="92"/>
                      <a:pt x="438" y="50"/>
                      <a:pt x="389" y="31"/>
                    </a:cubicBezTo>
                    <a:cubicBezTo>
                      <a:pt x="339" y="12"/>
                      <a:pt x="248" y="2"/>
                      <a:pt x="184" y="1"/>
                    </a:cubicBezTo>
                    <a:cubicBezTo>
                      <a:pt x="120" y="0"/>
                      <a:pt x="34" y="5"/>
                      <a:pt x="3" y="24"/>
                    </a:cubicBezTo>
                    <a:lnTo>
                      <a:pt x="0" y="114"/>
                    </a:lnTo>
                    <a:cubicBezTo>
                      <a:pt x="28" y="127"/>
                      <a:pt x="112" y="101"/>
                      <a:pt x="169" y="103"/>
                    </a:cubicBezTo>
                    <a:cubicBezTo>
                      <a:pt x="226" y="105"/>
                      <a:pt x="303" y="120"/>
                      <a:pt x="340" y="129"/>
                    </a:cubicBezTo>
                    <a:cubicBezTo>
                      <a:pt x="376" y="137"/>
                      <a:pt x="381" y="146"/>
                      <a:pt x="389" y="153"/>
                    </a:cubicBezTo>
                    <a:cubicBezTo>
                      <a:pt x="396" y="160"/>
                      <a:pt x="397" y="172"/>
                      <a:pt x="386" y="170"/>
                    </a:cubicBezTo>
                    <a:cubicBezTo>
                      <a:pt x="374" y="168"/>
                      <a:pt x="357" y="151"/>
                      <a:pt x="319" y="143"/>
                    </a:cubicBezTo>
                    <a:cubicBezTo>
                      <a:pt x="283" y="135"/>
                      <a:pt x="219" y="120"/>
                      <a:pt x="166" y="120"/>
                    </a:cubicBezTo>
                    <a:cubicBezTo>
                      <a:pt x="113" y="120"/>
                      <a:pt x="30" y="130"/>
                      <a:pt x="3" y="144"/>
                    </a:cubicBezTo>
                    <a:lnTo>
                      <a:pt x="6" y="204"/>
                    </a:lnTo>
                    <a:cubicBezTo>
                      <a:pt x="51" y="220"/>
                      <a:pt x="194" y="242"/>
                      <a:pt x="271" y="241"/>
                    </a:cubicBezTo>
                    <a:cubicBezTo>
                      <a:pt x="348" y="240"/>
                      <a:pt x="433" y="212"/>
                      <a:pt x="469" y="200"/>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3" name="Freeform 161"/>
              <p:cNvSpPr>
                <a:spLocks/>
              </p:cNvSpPr>
              <p:nvPr/>
            </p:nvSpPr>
            <p:spPr bwMode="hidden">
              <a:xfrm rot="-744944">
                <a:off x="811" y="22"/>
                <a:ext cx="527" cy="756"/>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4" name="Freeform 162"/>
              <p:cNvSpPr>
                <a:spLocks/>
              </p:cNvSpPr>
              <p:nvPr/>
            </p:nvSpPr>
            <p:spPr bwMode="hidden">
              <a:xfrm>
                <a:off x="597" y="233"/>
                <a:ext cx="353" cy="868"/>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5" name="Freeform 163"/>
              <p:cNvSpPr>
                <a:spLocks/>
              </p:cNvSpPr>
              <p:nvPr/>
            </p:nvSpPr>
            <p:spPr bwMode="hidden">
              <a:xfrm>
                <a:off x="667" y="0"/>
                <a:ext cx="880" cy="76"/>
              </a:xfrm>
              <a:custGeom>
                <a:avLst/>
                <a:gdLst>
                  <a:gd name="T0" fmla="*/ 83 w 880"/>
                  <a:gd name="T1" fmla="*/ 0 h 76"/>
                  <a:gd name="T2" fmla="*/ 776 w 880"/>
                  <a:gd name="T3" fmla="*/ 0 h 76"/>
                  <a:gd name="T4" fmla="*/ 705 w 880"/>
                  <a:gd name="T5" fmla="*/ 31 h 76"/>
                  <a:gd name="T6" fmla="*/ 619 w 880"/>
                  <a:gd name="T7" fmla="*/ 31 h 76"/>
                  <a:gd name="T8" fmla="*/ 636 w 880"/>
                  <a:gd name="T9" fmla="*/ 48 h 76"/>
                  <a:gd name="T10" fmla="*/ 549 w 880"/>
                  <a:gd name="T11" fmla="*/ 65 h 76"/>
                  <a:gd name="T12" fmla="*/ 272 w 880"/>
                  <a:gd name="T13" fmla="*/ 65 h 76"/>
                  <a:gd name="T14" fmla="*/ 83 w 880"/>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6">
                    <a:moveTo>
                      <a:pt x="83" y="0"/>
                    </a:moveTo>
                    <a:lnTo>
                      <a:pt x="776" y="0"/>
                    </a:lnTo>
                    <a:cubicBezTo>
                      <a:pt x="880" y="5"/>
                      <a:pt x="731" y="26"/>
                      <a:pt x="705" y="31"/>
                    </a:cubicBezTo>
                    <a:cubicBezTo>
                      <a:pt x="679" y="36"/>
                      <a:pt x="630" y="28"/>
                      <a:pt x="619" y="31"/>
                    </a:cubicBezTo>
                    <a:cubicBezTo>
                      <a:pt x="608" y="34"/>
                      <a:pt x="648" y="42"/>
                      <a:pt x="636" y="48"/>
                    </a:cubicBezTo>
                    <a:cubicBezTo>
                      <a:pt x="624" y="54"/>
                      <a:pt x="610" y="63"/>
                      <a:pt x="549" y="65"/>
                    </a:cubicBezTo>
                    <a:cubicBezTo>
                      <a:pt x="489" y="68"/>
                      <a:pt x="350" y="76"/>
                      <a:pt x="272" y="65"/>
                    </a:cubicBezTo>
                    <a:cubicBezTo>
                      <a:pt x="194" y="54"/>
                      <a:pt x="0" y="7"/>
                      <a:pt x="83" y="0"/>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6" name="Freeform 164"/>
              <p:cNvSpPr>
                <a:spLocks/>
              </p:cNvSpPr>
              <p:nvPr/>
            </p:nvSpPr>
            <p:spPr bwMode="hidden">
              <a:xfrm>
                <a:off x="-14" y="161"/>
                <a:ext cx="544" cy="634"/>
              </a:xfrm>
              <a:custGeom>
                <a:avLst/>
                <a:gdLst>
                  <a:gd name="T0" fmla="*/ 504 w 544"/>
                  <a:gd name="T1" fmla="*/ 41 h 634"/>
                  <a:gd name="T2" fmla="*/ 322 w 544"/>
                  <a:gd name="T3" fmla="*/ 56 h 634"/>
                  <a:gd name="T4" fmla="*/ 17 w 544"/>
                  <a:gd name="T5" fmla="*/ 379 h 634"/>
                  <a:gd name="T6" fmla="*/ 14 w 544"/>
                  <a:gd name="T7" fmla="*/ 520 h 634"/>
                  <a:gd name="T8" fmla="*/ 126 w 544"/>
                  <a:gd name="T9" fmla="*/ 385 h 634"/>
                  <a:gd name="T10" fmla="*/ 309 w 544"/>
                  <a:gd name="T11" fmla="*/ 195 h 634"/>
                  <a:gd name="T12" fmla="*/ 454 w 544"/>
                  <a:gd name="T13" fmla="*/ 102 h 634"/>
                  <a:gd name="T14" fmla="*/ 467 w 544"/>
                  <a:gd name="T15" fmla="*/ 122 h 634"/>
                  <a:gd name="T16" fmla="*/ 364 w 544"/>
                  <a:gd name="T17" fmla="*/ 189 h 634"/>
                  <a:gd name="T18" fmla="*/ 228 w 544"/>
                  <a:gd name="T19" fmla="*/ 320 h 634"/>
                  <a:gd name="T20" fmla="*/ 41 w 544"/>
                  <a:gd name="T21" fmla="*/ 527 h 634"/>
                  <a:gd name="T22" fmla="*/ 17 w 544"/>
                  <a:gd name="T23" fmla="*/ 559 h 634"/>
                  <a:gd name="T24" fmla="*/ 14 w 544"/>
                  <a:gd name="T25" fmla="*/ 628 h 634"/>
                  <a:gd name="T26" fmla="*/ 43 w 544"/>
                  <a:gd name="T27" fmla="*/ 598 h 634"/>
                  <a:gd name="T28" fmla="*/ 271 w 544"/>
                  <a:gd name="T29" fmla="*/ 453 h 634"/>
                  <a:gd name="T30" fmla="*/ 495 w 544"/>
                  <a:gd name="T31" fmla="*/ 236 h 634"/>
                  <a:gd name="T32" fmla="*/ 543 w 544"/>
                  <a:gd name="T33" fmla="*/ 104 h 634"/>
                  <a:gd name="T34" fmla="*/ 504 w 544"/>
                  <a:gd name="T35" fmla="*/ 4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4" h="634">
                    <a:moveTo>
                      <a:pt x="504" y="41"/>
                    </a:moveTo>
                    <a:cubicBezTo>
                      <a:pt x="466" y="33"/>
                      <a:pt x="403" y="0"/>
                      <a:pt x="322" y="56"/>
                    </a:cubicBezTo>
                    <a:cubicBezTo>
                      <a:pt x="241" y="112"/>
                      <a:pt x="68" y="302"/>
                      <a:pt x="17" y="379"/>
                    </a:cubicBezTo>
                    <a:lnTo>
                      <a:pt x="14" y="520"/>
                    </a:lnTo>
                    <a:cubicBezTo>
                      <a:pt x="32" y="521"/>
                      <a:pt x="77" y="439"/>
                      <a:pt x="126" y="385"/>
                    </a:cubicBezTo>
                    <a:cubicBezTo>
                      <a:pt x="175" y="331"/>
                      <a:pt x="255" y="241"/>
                      <a:pt x="309" y="195"/>
                    </a:cubicBezTo>
                    <a:cubicBezTo>
                      <a:pt x="364" y="148"/>
                      <a:pt x="428" y="114"/>
                      <a:pt x="454" y="102"/>
                    </a:cubicBezTo>
                    <a:cubicBezTo>
                      <a:pt x="480" y="90"/>
                      <a:pt x="483" y="108"/>
                      <a:pt x="467" y="122"/>
                    </a:cubicBezTo>
                    <a:cubicBezTo>
                      <a:pt x="453" y="138"/>
                      <a:pt x="403" y="156"/>
                      <a:pt x="364" y="189"/>
                    </a:cubicBezTo>
                    <a:cubicBezTo>
                      <a:pt x="324" y="222"/>
                      <a:pt x="283" y="263"/>
                      <a:pt x="228" y="320"/>
                    </a:cubicBezTo>
                    <a:cubicBezTo>
                      <a:pt x="175" y="375"/>
                      <a:pt x="76" y="487"/>
                      <a:pt x="41" y="527"/>
                    </a:cubicBezTo>
                    <a:cubicBezTo>
                      <a:pt x="6" y="567"/>
                      <a:pt x="21" y="542"/>
                      <a:pt x="17" y="559"/>
                    </a:cubicBezTo>
                    <a:cubicBezTo>
                      <a:pt x="13" y="576"/>
                      <a:pt x="10" y="622"/>
                      <a:pt x="14" y="628"/>
                    </a:cubicBezTo>
                    <a:cubicBezTo>
                      <a:pt x="18" y="634"/>
                      <a:pt x="0" y="627"/>
                      <a:pt x="43" y="598"/>
                    </a:cubicBezTo>
                    <a:cubicBezTo>
                      <a:pt x="86" y="569"/>
                      <a:pt x="195" y="514"/>
                      <a:pt x="271" y="453"/>
                    </a:cubicBezTo>
                    <a:cubicBezTo>
                      <a:pt x="345" y="392"/>
                      <a:pt x="450" y="294"/>
                      <a:pt x="495" y="236"/>
                    </a:cubicBezTo>
                    <a:cubicBezTo>
                      <a:pt x="541" y="178"/>
                      <a:pt x="541" y="136"/>
                      <a:pt x="543" y="104"/>
                    </a:cubicBezTo>
                    <a:cubicBezTo>
                      <a:pt x="544" y="72"/>
                      <a:pt x="540" y="49"/>
                      <a:pt x="504" y="41"/>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37" name="Freeform 165"/>
              <p:cNvSpPr>
                <a:spLocks/>
              </p:cNvSpPr>
              <p:nvPr/>
            </p:nvSpPr>
            <p:spPr bwMode="hidden">
              <a:xfrm>
                <a:off x="0" y="0"/>
                <a:ext cx="499" cy="186"/>
              </a:xfrm>
              <a:custGeom>
                <a:avLst/>
                <a:gdLst>
                  <a:gd name="T0" fmla="*/ 462 w 499"/>
                  <a:gd name="T1" fmla="*/ 144 h 186"/>
                  <a:gd name="T2" fmla="*/ 485 w 499"/>
                  <a:gd name="T3" fmla="*/ 112 h 186"/>
                  <a:gd name="T4" fmla="*/ 474 w 499"/>
                  <a:gd name="T5" fmla="*/ 58 h 186"/>
                  <a:gd name="T6" fmla="*/ 411 w 499"/>
                  <a:gd name="T7" fmla="*/ 3 h 186"/>
                  <a:gd name="T8" fmla="*/ 0 w 499"/>
                  <a:gd name="T9" fmla="*/ 0 h 186"/>
                  <a:gd name="T10" fmla="*/ 3 w 499"/>
                  <a:gd name="T11" fmla="*/ 60 h 186"/>
                  <a:gd name="T12" fmla="*/ 162 w 499"/>
                  <a:gd name="T13" fmla="*/ 47 h 186"/>
                  <a:gd name="T14" fmla="*/ 333 w 499"/>
                  <a:gd name="T15" fmla="*/ 73 h 186"/>
                  <a:gd name="T16" fmla="*/ 382 w 499"/>
                  <a:gd name="T17" fmla="*/ 97 h 186"/>
                  <a:gd name="T18" fmla="*/ 379 w 499"/>
                  <a:gd name="T19" fmla="*/ 114 h 186"/>
                  <a:gd name="T20" fmla="*/ 312 w 499"/>
                  <a:gd name="T21" fmla="*/ 87 h 186"/>
                  <a:gd name="T22" fmla="*/ 159 w 499"/>
                  <a:gd name="T23" fmla="*/ 64 h 186"/>
                  <a:gd name="T24" fmla="*/ 3 w 499"/>
                  <a:gd name="T25" fmla="*/ 87 h 186"/>
                  <a:gd name="T26" fmla="*/ 3 w 499"/>
                  <a:gd name="T27" fmla="*/ 150 h 186"/>
                  <a:gd name="T28" fmla="*/ 264 w 499"/>
                  <a:gd name="T29" fmla="*/ 185 h 186"/>
                  <a:gd name="T30" fmla="*/ 462 w 499"/>
                  <a:gd name="T31" fmla="*/ 14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9" h="186">
                    <a:moveTo>
                      <a:pt x="462" y="144"/>
                    </a:moveTo>
                    <a:cubicBezTo>
                      <a:pt x="499" y="132"/>
                      <a:pt x="483" y="126"/>
                      <a:pt x="485" y="112"/>
                    </a:cubicBezTo>
                    <a:cubicBezTo>
                      <a:pt x="487" y="99"/>
                      <a:pt x="486" y="76"/>
                      <a:pt x="474" y="58"/>
                    </a:cubicBezTo>
                    <a:cubicBezTo>
                      <a:pt x="462" y="40"/>
                      <a:pt x="490" y="13"/>
                      <a:pt x="411" y="3"/>
                    </a:cubicBezTo>
                    <a:lnTo>
                      <a:pt x="0" y="0"/>
                    </a:lnTo>
                    <a:lnTo>
                      <a:pt x="3" y="60"/>
                    </a:lnTo>
                    <a:cubicBezTo>
                      <a:pt x="30" y="68"/>
                      <a:pt x="107" y="45"/>
                      <a:pt x="162" y="47"/>
                    </a:cubicBezTo>
                    <a:cubicBezTo>
                      <a:pt x="217" y="49"/>
                      <a:pt x="296" y="64"/>
                      <a:pt x="333" y="73"/>
                    </a:cubicBezTo>
                    <a:cubicBezTo>
                      <a:pt x="369" y="81"/>
                      <a:pt x="374" y="90"/>
                      <a:pt x="382" y="97"/>
                    </a:cubicBezTo>
                    <a:cubicBezTo>
                      <a:pt x="389" y="104"/>
                      <a:pt x="390" y="116"/>
                      <a:pt x="379" y="114"/>
                    </a:cubicBezTo>
                    <a:cubicBezTo>
                      <a:pt x="367" y="112"/>
                      <a:pt x="350" y="95"/>
                      <a:pt x="312" y="87"/>
                    </a:cubicBezTo>
                    <a:cubicBezTo>
                      <a:pt x="276" y="79"/>
                      <a:pt x="210" y="64"/>
                      <a:pt x="159" y="64"/>
                    </a:cubicBezTo>
                    <a:cubicBezTo>
                      <a:pt x="108" y="64"/>
                      <a:pt x="29" y="73"/>
                      <a:pt x="3" y="87"/>
                    </a:cubicBezTo>
                    <a:lnTo>
                      <a:pt x="3" y="150"/>
                    </a:lnTo>
                    <a:cubicBezTo>
                      <a:pt x="46" y="166"/>
                      <a:pt x="188" y="186"/>
                      <a:pt x="264" y="185"/>
                    </a:cubicBezTo>
                    <a:cubicBezTo>
                      <a:pt x="340" y="184"/>
                      <a:pt x="426" y="156"/>
                      <a:pt x="462" y="14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3238" name="Group 166"/>
              <p:cNvGrpSpPr>
                <a:grpSpLocks/>
              </p:cNvGrpSpPr>
              <p:nvPr/>
            </p:nvGrpSpPr>
            <p:grpSpPr bwMode="auto">
              <a:xfrm>
                <a:off x="1485" y="2469"/>
                <a:ext cx="930" cy="764"/>
                <a:chOff x="3387" y="1456"/>
                <a:chExt cx="1707" cy="1402"/>
              </a:xfrm>
            </p:grpSpPr>
            <p:sp>
              <p:nvSpPr>
                <p:cNvPr id="3239" name="Freeform 167"/>
                <p:cNvSpPr>
                  <a:spLocks/>
                </p:cNvSpPr>
                <p:nvPr/>
              </p:nvSpPr>
              <p:spPr bwMode="hidden">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40" name="Freeform 168"/>
                <p:cNvSpPr>
                  <a:spLocks/>
                </p:cNvSpPr>
                <p:nvPr/>
              </p:nvSpPr>
              <p:spPr bwMode="hidden">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41" name="Freeform 169"/>
                <p:cNvSpPr>
                  <a:spLocks/>
                </p:cNvSpPr>
                <p:nvPr/>
              </p:nvSpPr>
              <p:spPr bwMode="hidden">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242" name="Group 170"/>
              <p:cNvGrpSpPr>
                <a:grpSpLocks/>
              </p:cNvGrpSpPr>
              <p:nvPr/>
            </p:nvGrpSpPr>
            <p:grpSpPr bwMode="auto">
              <a:xfrm>
                <a:off x="1500" y="90"/>
                <a:ext cx="930" cy="764"/>
                <a:chOff x="3387" y="1456"/>
                <a:chExt cx="1707" cy="1402"/>
              </a:xfrm>
            </p:grpSpPr>
            <p:sp>
              <p:nvSpPr>
                <p:cNvPr id="3243" name="Freeform 171"/>
                <p:cNvSpPr>
                  <a:spLocks/>
                </p:cNvSpPr>
                <p:nvPr/>
              </p:nvSpPr>
              <p:spPr bwMode="hidden">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44" name="Freeform 172"/>
                <p:cNvSpPr>
                  <a:spLocks/>
                </p:cNvSpPr>
                <p:nvPr/>
              </p:nvSpPr>
              <p:spPr bwMode="hidden">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45" name="Freeform 173"/>
                <p:cNvSpPr>
                  <a:spLocks/>
                </p:cNvSpPr>
                <p:nvPr/>
              </p:nvSpPr>
              <p:spPr bwMode="hidden">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3246" name="Freeform 174"/>
              <p:cNvSpPr>
                <a:spLocks/>
              </p:cNvSpPr>
              <p:nvPr/>
            </p:nvSpPr>
            <p:spPr bwMode="hidden">
              <a:xfrm>
                <a:off x="2998" y="3579"/>
                <a:ext cx="678" cy="738"/>
              </a:xfrm>
              <a:custGeom>
                <a:avLst/>
                <a:gdLst>
                  <a:gd name="T0" fmla="*/ 577 w 678"/>
                  <a:gd name="T1" fmla="*/ 17 h 738"/>
                  <a:gd name="T2" fmla="*/ 341 w 678"/>
                  <a:gd name="T3" fmla="*/ 100 h 738"/>
                  <a:gd name="T4" fmla="*/ 54 w 678"/>
                  <a:gd name="T5" fmla="*/ 621 h 738"/>
                  <a:gd name="T6" fmla="*/ 17 w 678"/>
                  <a:gd name="T7" fmla="*/ 735 h 738"/>
                  <a:gd name="T8" fmla="*/ 140 w 678"/>
                  <a:gd name="T9" fmla="*/ 738 h 738"/>
                  <a:gd name="T10" fmla="*/ 198 w 678"/>
                  <a:gd name="T11" fmla="*/ 614 h 738"/>
                  <a:gd name="T12" fmla="*/ 375 w 678"/>
                  <a:gd name="T13" fmla="*/ 292 h 738"/>
                  <a:gd name="T14" fmla="*/ 534 w 678"/>
                  <a:gd name="T15" fmla="*/ 115 h 738"/>
                  <a:gd name="T16" fmla="*/ 559 w 678"/>
                  <a:gd name="T17" fmla="*/ 138 h 738"/>
                  <a:gd name="T18" fmla="*/ 445 w 678"/>
                  <a:gd name="T19" fmla="*/ 264 h 738"/>
                  <a:gd name="T20" fmla="*/ 311 w 678"/>
                  <a:gd name="T21" fmla="*/ 487 h 738"/>
                  <a:gd name="T22" fmla="*/ 188 w 678"/>
                  <a:gd name="T23" fmla="*/ 738 h 738"/>
                  <a:gd name="T24" fmla="*/ 353 w 678"/>
                  <a:gd name="T25" fmla="*/ 738 h 738"/>
                  <a:gd name="T26" fmla="*/ 417 w 678"/>
                  <a:gd name="T27" fmla="*/ 651 h 738"/>
                  <a:gd name="T28" fmla="*/ 638 w 678"/>
                  <a:gd name="T29" fmla="*/ 279 h 738"/>
                  <a:gd name="T30" fmla="*/ 653 w 678"/>
                  <a:gd name="T31" fmla="*/ 85 h 738"/>
                  <a:gd name="T32" fmla="*/ 577 w 678"/>
                  <a:gd name="T33" fmla="*/ 17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8" h="738">
                    <a:moveTo>
                      <a:pt x="577" y="17"/>
                    </a:moveTo>
                    <a:cubicBezTo>
                      <a:pt x="525" y="19"/>
                      <a:pt x="428" y="0"/>
                      <a:pt x="341" y="100"/>
                    </a:cubicBezTo>
                    <a:cubicBezTo>
                      <a:pt x="253" y="202"/>
                      <a:pt x="108" y="515"/>
                      <a:pt x="54" y="621"/>
                    </a:cubicBezTo>
                    <a:cubicBezTo>
                      <a:pt x="0" y="727"/>
                      <a:pt x="3" y="716"/>
                      <a:pt x="17" y="735"/>
                    </a:cubicBezTo>
                    <a:lnTo>
                      <a:pt x="140" y="738"/>
                    </a:lnTo>
                    <a:cubicBezTo>
                      <a:pt x="170" y="718"/>
                      <a:pt x="159" y="688"/>
                      <a:pt x="198" y="614"/>
                    </a:cubicBezTo>
                    <a:cubicBezTo>
                      <a:pt x="237" y="540"/>
                      <a:pt x="318" y="375"/>
                      <a:pt x="375" y="292"/>
                    </a:cubicBezTo>
                    <a:cubicBezTo>
                      <a:pt x="431" y="209"/>
                      <a:pt x="503" y="140"/>
                      <a:pt x="534" y="115"/>
                    </a:cubicBezTo>
                    <a:cubicBezTo>
                      <a:pt x="565" y="89"/>
                      <a:pt x="574" y="113"/>
                      <a:pt x="559" y="138"/>
                    </a:cubicBezTo>
                    <a:cubicBezTo>
                      <a:pt x="544" y="162"/>
                      <a:pt x="487" y="206"/>
                      <a:pt x="445" y="264"/>
                    </a:cubicBezTo>
                    <a:cubicBezTo>
                      <a:pt x="404" y="323"/>
                      <a:pt x="354" y="408"/>
                      <a:pt x="311" y="487"/>
                    </a:cubicBezTo>
                    <a:cubicBezTo>
                      <a:pt x="268" y="566"/>
                      <a:pt x="181" y="696"/>
                      <a:pt x="188" y="738"/>
                    </a:cubicBezTo>
                    <a:lnTo>
                      <a:pt x="353" y="738"/>
                    </a:lnTo>
                    <a:cubicBezTo>
                      <a:pt x="391" y="724"/>
                      <a:pt x="370" y="727"/>
                      <a:pt x="417" y="651"/>
                    </a:cubicBezTo>
                    <a:cubicBezTo>
                      <a:pt x="464" y="575"/>
                      <a:pt x="599" y="373"/>
                      <a:pt x="638" y="279"/>
                    </a:cubicBezTo>
                    <a:cubicBezTo>
                      <a:pt x="678" y="185"/>
                      <a:pt x="663" y="128"/>
                      <a:pt x="653" y="85"/>
                    </a:cubicBezTo>
                    <a:cubicBezTo>
                      <a:pt x="643" y="41"/>
                      <a:pt x="629" y="14"/>
                      <a:pt x="577" y="17"/>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47" name="Freeform 175"/>
              <p:cNvSpPr>
                <a:spLocks/>
              </p:cNvSpPr>
              <p:nvPr/>
            </p:nvSpPr>
            <p:spPr bwMode="hidden">
              <a:xfrm rot="-744944">
                <a:off x="3996" y="3377"/>
                <a:ext cx="729" cy="1047"/>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48" name="Freeform 176"/>
              <p:cNvSpPr>
                <a:spLocks/>
              </p:cNvSpPr>
              <p:nvPr/>
            </p:nvSpPr>
            <p:spPr bwMode="hidden">
              <a:xfrm>
                <a:off x="3685" y="3623"/>
                <a:ext cx="472" cy="726"/>
              </a:xfrm>
              <a:custGeom>
                <a:avLst/>
                <a:gdLst>
                  <a:gd name="T0" fmla="*/ 116 w 472"/>
                  <a:gd name="T1" fmla="*/ 694 h 726"/>
                  <a:gd name="T2" fmla="*/ 41 w 472"/>
                  <a:gd name="T3" fmla="*/ 440 h 726"/>
                  <a:gd name="T4" fmla="*/ 6 w 472"/>
                  <a:gd name="T5" fmla="*/ 148 h 726"/>
                  <a:gd name="T6" fmla="*/ 78 w 472"/>
                  <a:gd name="T7" fmla="*/ 28 h 726"/>
                  <a:gd name="T8" fmla="*/ 222 w 472"/>
                  <a:gd name="T9" fmla="*/ 28 h 726"/>
                  <a:gd name="T10" fmla="*/ 317 w 472"/>
                  <a:gd name="T11" fmla="*/ 196 h 726"/>
                  <a:gd name="T12" fmla="*/ 437 w 472"/>
                  <a:gd name="T13" fmla="*/ 555 h 726"/>
                  <a:gd name="T14" fmla="*/ 458 w 472"/>
                  <a:gd name="T15" fmla="*/ 691 h 726"/>
                  <a:gd name="T16" fmla="*/ 350 w 472"/>
                  <a:gd name="T17" fmla="*/ 694 h 726"/>
                  <a:gd name="T18" fmla="*/ 341 w 472"/>
                  <a:gd name="T19" fmla="*/ 651 h 726"/>
                  <a:gd name="T20" fmla="*/ 198 w 472"/>
                  <a:gd name="T21" fmla="*/ 244 h 726"/>
                  <a:gd name="T22" fmla="*/ 150 w 472"/>
                  <a:gd name="T23" fmla="*/ 172 h 726"/>
                  <a:gd name="T24" fmla="*/ 150 w 472"/>
                  <a:gd name="T25" fmla="*/ 220 h 726"/>
                  <a:gd name="T26" fmla="*/ 269 w 472"/>
                  <a:gd name="T27" fmla="*/ 531 h 726"/>
                  <a:gd name="T28" fmla="*/ 311 w 472"/>
                  <a:gd name="T29" fmla="*/ 691 h 726"/>
                  <a:gd name="T30" fmla="*/ 116 w 472"/>
                  <a:gd name="T31" fmla="*/ 694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726">
                    <a:moveTo>
                      <a:pt x="116" y="694"/>
                    </a:moveTo>
                    <a:cubicBezTo>
                      <a:pt x="71" y="652"/>
                      <a:pt x="59" y="531"/>
                      <a:pt x="41" y="440"/>
                    </a:cubicBezTo>
                    <a:cubicBezTo>
                      <a:pt x="23" y="349"/>
                      <a:pt x="0" y="216"/>
                      <a:pt x="6" y="148"/>
                    </a:cubicBezTo>
                    <a:cubicBezTo>
                      <a:pt x="12" y="79"/>
                      <a:pt x="42" y="48"/>
                      <a:pt x="78" y="28"/>
                    </a:cubicBezTo>
                    <a:cubicBezTo>
                      <a:pt x="114" y="8"/>
                      <a:pt x="182" y="0"/>
                      <a:pt x="222" y="28"/>
                    </a:cubicBezTo>
                    <a:cubicBezTo>
                      <a:pt x="261" y="56"/>
                      <a:pt x="281" y="108"/>
                      <a:pt x="317" y="196"/>
                    </a:cubicBezTo>
                    <a:cubicBezTo>
                      <a:pt x="353" y="284"/>
                      <a:pt x="414" y="473"/>
                      <a:pt x="437" y="555"/>
                    </a:cubicBezTo>
                    <a:cubicBezTo>
                      <a:pt x="460" y="637"/>
                      <a:pt x="472" y="668"/>
                      <a:pt x="458" y="691"/>
                    </a:cubicBezTo>
                    <a:lnTo>
                      <a:pt x="350" y="694"/>
                    </a:lnTo>
                    <a:cubicBezTo>
                      <a:pt x="331" y="687"/>
                      <a:pt x="366" y="726"/>
                      <a:pt x="341" y="651"/>
                    </a:cubicBezTo>
                    <a:cubicBezTo>
                      <a:pt x="316" y="576"/>
                      <a:pt x="230" y="323"/>
                      <a:pt x="198" y="244"/>
                    </a:cubicBezTo>
                    <a:cubicBezTo>
                      <a:pt x="166" y="164"/>
                      <a:pt x="158" y="176"/>
                      <a:pt x="150" y="172"/>
                    </a:cubicBezTo>
                    <a:cubicBezTo>
                      <a:pt x="142" y="168"/>
                      <a:pt x="130" y="160"/>
                      <a:pt x="150" y="220"/>
                    </a:cubicBezTo>
                    <a:cubicBezTo>
                      <a:pt x="170" y="280"/>
                      <a:pt x="242" y="453"/>
                      <a:pt x="269" y="531"/>
                    </a:cubicBezTo>
                    <a:cubicBezTo>
                      <a:pt x="296" y="609"/>
                      <a:pt x="337" y="664"/>
                      <a:pt x="311" y="691"/>
                    </a:cubicBezTo>
                    <a:lnTo>
                      <a:pt x="116" y="694"/>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3249" name="Group 177"/>
              <p:cNvGrpSpPr>
                <a:grpSpLocks/>
              </p:cNvGrpSpPr>
              <p:nvPr/>
            </p:nvGrpSpPr>
            <p:grpSpPr bwMode="auto">
              <a:xfrm>
                <a:off x="3959" y="330"/>
                <a:ext cx="1724" cy="1316"/>
                <a:chOff x="196" y="1100"/>
                <a:chExt cx="2234" cy="1706"/>
              </a:xfrm>
            </p:grpSpPr>
            <p:sp>
              <p:nvSpPr>
                <p:cNvPr id="3250" name="Freeform 178"/>
                <p:cNvSpPr>
                  <a:spLocks/>
                </p:cNvSpPr>
                <p:nvPr/>
              </p:nvSpPr>
              <p:spPr bwMode="hidden">
                <a:xfrm rot="-744944">
                  <a:off x="1583" y="1359"/>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51" name="Freeform 179"/>
                <p:cNvSpPr>
                  <a:spLocks/>
                </p:cNvSpPr>
                <p:nvPr/>
              </p:nvSpPr>
              <p:spPr bwMode="hidden">
                <a:xfrm>
                  <a:off x="1295" y="1642"/>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52" name="Freeform 180"/>
                <p:cNvSpPr>
                  <a:spLocks/>
                </p:cNvSpPr>
                <p:nvPr/>
              </p:nvSpPr>
              <p:spPr bwMode="hidden">
                <a:xfrm>
                  <a:off x="1452" y="1100"/>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53" name="Freeform 181"/>
                <p:cNvSpPr>
                  <a:spLocks/>
                </p:cNvSpPr>
                <p:nvPr/>
              </p:nvSpPr>
              <p:spPr bwMode="hidden">
                <a:xfrm rot="744944" flipH="1">
                  <a:off x="437" y="1510"/>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54" name="Freeform 182"/>
                <p:cNvSpPr>
                  <a:spLocks/>
                </p:cNvSpPr>
                <p:nvPr/>
              </p:nvSpPr>
              <p:spPr bwMode="hidden">
                <a:xfrm rot="505459" flipH="1">
                  <a:off x="196" y="1235"/>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3255" name="Group 183"/>
              <p:cNvGrpSpPr>
                <a:grpSpLocks/>
              </p:cNvGrpSpPr>
              <p:nvPr/>
            </p:nvGrpSpPr>
            <p:grpSpPr bwMode="auto">
              <a:xfrm>
                <a:off x="151" y="-2"/>
                <a:ext cx="209" cy="4316"/>
                <a:chOff x="1834" y="-2"/>
                <a:chExt cx="209" cy="4316"/>
              </a:xfrm>
            </p:grpSpPr>
            <p:sp>
              <p:nvSpPr>
                <p:cNvPr id="3256" name="Freeform 184"/>
                <p:cNvSpPr>
                  <a:spLocks/>
                </p:cNvSpPr>
                <p:nvPr/>
              </p:nvSpPr>
              <p:spPr bwMode="hidden">
                <a:xfrm>
                  <a:off x="1834" y="0"/>
                  <a:ext cx="209" cy="4314"/>
                </a:xfrm>
                <a:custGeom>
                  <a:avLst/>
                  <a:gdLst>
                    <a:gd name="T0" fmla="*/ 14 w 209"/>
                    <a:gd name="T1" fmla="*/ 4314 h 4314"/>
                    <a:gd name="T2" fmla="*/ 19 w 209"/>
                    <a:gd name="T3" fmla="*/ 3207 h 4314"/>
                    <a:gd name="T4" fmla="*/ 3 w 209"/>
                    <a:gd name="T5" fmla="*/ 2467 h 4314"/>
                    <a:gd name="T6" fmla="*/ 3 w 209"/>
                    <a:gd name="T7" fmla="*/ 2330 h 4314"/>
                    <a:gd name="T8" fmla="*/ 8 w 209"/>
                    <a:gd name="T9" fmla="*/ 2288 h 4314"/>
                    <a:gd name="T10" fmla="*/ 10 w 209"/>
                    <a:gd name="T11" fmla="*/ 2244 h 4314"/>
                    <a:gd name="T12" fmla="*/ 3 w 209"/>
                    <a:gd name="T13" fmla="*/ 2193 h 4314"/>
                    <a:gd name="T14" fmla="*/ 3 w 209"/>
                    <a:gd name="T15" fmla="*/ 2103 h 4314"/>
                    <a:gd name="T16" fmla="*/ 12 w 209"/>
                    <a:gd name="T17" fmla="*/ 1849 h 4314"/>
                    <a:gd name="T18" fmla="*/ 10 w 209"/>
                    <a:gd name="T19" fmla="*/ 1270 h 4314"/>
                    <a:gd name="T20" fmla="*/ 12 w 209"/>
                    <a:gd name="T21" fmla="*/ 0 h 4314"/>
                    <a:gd name="T22" fmla="*/ 34 w 209"/>
                    <a:gd name="T23" fmla="*/ 4 h 4314"/>
                    <a:gd name="T24" fmla="*/ 37 w 209"/>
                    <a:gd name="T25" fmla="*/ 1026 h 4314"/>
                    <a:gd name="T26" fmla="*/ 36 w 209"/>
                    <a:gd name="T27" fmla="*/ 1897 h 4314"/>
                    <a:gd name="T28" fmla="*/ 25 w 209"/>
                    <a:gd name="T29" fmla="*/ 2105 h 4314"/>
                    <a:gd name="T30" fmla="*/ 39 w 209"/>
                    <a:gd name="T31" fmla="*/ 2212 h 4314"/>
                    <a:gd name="T32" fmla="*/ 102 w 209"/>
                    <a:gd name="T33" fmla="*/ 2228 h 4314"/>
                    <a:gd name="T34" fmla="*/ 163 w 209"/>
                    <a:gd name="T35" fmla="*/ 2228 h 4314"/>
                    <a:gd name="T36" fmla="*/ 181 w 209"/>
                    <a:gd name="T37" fmla="*/ 2184 h 4314"/>
                    <a:gd name="T38" fmla="*/ 180 w 209"/>
                    <a:gd name="T39" fmla="*/ 2077 h 4314"/>
                    <a:gd name="T40" fmla="*/ 178 w 209"/>
                    <a:gd name="T41" fmla="*/ 1969 h 4314"/>
                    <a:gd name="T42" fmla="*/ 173 w 209"/>
                    <a:gd name="T43" fmla="*/ 1817 h 4314"/>
                    <a:gd name="T44" fmla="*/ 167 w 209"/>
                    <a:gd name="T45" fmla="*/ 3 h 4314"/>
                    <a:gd name="T46" fmla="*/ 202 w 209"/>
                    <a:gd name="T47" fmla="*/ 6 h 4314"/>
                    <a:gd name="T48" fmla="*/ 195 w 209"/>
                    <a:gd name="T49" fmla="*/ 701 h 4314"/>
                    <a:gd name="T50" fmla="*/ 198 w 209"/>
                    <a:gd name="T51" fmla="*/ 1841 h 4314"/>
                    <a:gd name="T52" fmla="*/ 209 w 209"/>
                    <a:gd name="T53" fmla="*/ 2148 h 4314"/>
                    <a:gd name="T54" fmla="*/ 198 w 209"/>
                    <a:gd name="T55" fmla="*/ 2264 h 4314"/>
                    <a:gd name="T56" fmla="*/ 206 w 209"/>
                    <a:gd name="T57" fmla="*/ 2330 h 4314"/>
                    <a:gd name="T58" fmla="*/ 206 w 209"/>
                    <a:gd name="T59" fmla="*/ 2512 h 4314"/>
                    <a:gd name="T60" fmla="*/ 193 w 209"/>
                    <a:gd name="T61" fmla="*/ 3287 h 4314"/>
                    <a:gd name="T62" fmla="*/ 197 w 209"/>
                    <a:gd name="T63" fmla="*/ 4314 h 4314"/>
                    <a:gd name="T64" fmla="*/ 176 w 209"/>
                    <a:gd name="T65" fmla="*/ 4313 h 4314"/>
                    <a:gd name="T66" fmla="*/ 175 w 209"/>
                    <a:gd name="T67" fmla="*/ 3786 h 4314"/>
                    <a:gd name="T68" fmla="*/ 171 w 209"/>
                    <a:gd name="T69" fmla="*/ 3391 h 4314"/>
                    <a:gd name="T70" fmla="*/ 178 w 209"/>
                    <a:gd name="T71" fmla="*/ 2720 h 4314"/>
                    <a:gd name="T72" fmla="*/ 185 w 209"/>
                    <a:gd name="T73" fmla="*/ 2356 h 4314"/>
                    <a:gd name="T74" fmla="*/ 170 w 209"/>
                    <a:gd name="T75" fmla="*/ 2288 h 4314"/>
                    <a:gd name="T76" fmla="*/ 103 w 209"/>
                    <a:gd name="T77" fmla="*/ 2308 h 4314"/>
                    <a:gd name="T78" fmla="*/ 41 w 209"/>
                    <a:gd name="T79" fmla="*/ 2296 h 4314"/>
                    <a:gd name="T80" fmla="*/ 23 w 209"/>
                    <a:gd name="T81" fmla="*/ 2467 h 4314"/>
                    <a:gd name="T82" fmla="*/ 37 w 209"/>
                    <a:gd name="T83" fmla="*/ 2955 h 4314"/>
                    <a:gd name="T84" fmla="*/ 39 w 209"/>
                    <a:gd name="T85" fmla="*/ 3730 h 4314"/>
                    <a:gd name="T86" fmla="*/ 37 w 209"/>
                    <a:gd name="T87" fmla="*/ 4313 h 4314"/>
                    <a:gd name="T88" fmla="*/ 14 w 209"/>
                    <a:gd name="T89" fmla="*/ 4314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3257" name="Freeform 185"/>
                <p:cNvSpPr>
                  <a:spLocks/>
                </p:cNvSpPr>
                <p:nvPr/>
              </p:nvSpPr>
              <p:spPr bwMode="hidden">
                <a:xfrm flipV="1">
                  <a:off x="1943" y="-2"/>
                  <a:ext cx="47" cy="2199"/>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sp>
          <p:nvSpPr>
            <p:cNvPr id="3258" name="Rectangle 186"/>
            <p:cNvSpPr>
              <a:spLocks noChangeArrowheads="1"/>
            </p:cNvSpPr>
            <p:nvPr userDrawn="1"/>
          </p:nvSpPr>
          <p:spPr bwMode="gray">
            <a:xfrm>
              <a:off x="740" y="2161"/>
              <a:ext cx="5016" cy="49"/>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3074" name="Rectangle 2"/>
          <p:cNvSpPr>
            <a:spLocks noGrp="1" noChangeArrowheads="1"/>
          </p:cNvSpPr>
          <p:nvPr>
            <p:ph type="ctrTitle"/>
          </p:nvPr>
        </p:nvSpPr>
        <p:spPr>
          <a:xfrm>
            <a:off x="685800" y="2130425"/>
            <a:ext cx="7772400" cy="1470025"/>
          </a:xfrm>
        </p:spPr>
        <p:txBody>
          <a:bodyPr/>
          <a:lstStyle>
            <a:lvl1pPr>
              <a:defRPr/>
            </a:lvl1pPr>
          </a:lstStyle>
          <a:p>
            <a:pPr lvl="0"/>
            <a:r>
              <a:rPr lang="en-US" altLang="en-US" noProof="0" smtClean="0"/>
              <a:t>Click to edit Master title style</a:t>
            </a:r>
            <a:endParaRPr lang="en-NZ" altLang="en-US" noProof="0" smtClean="0"/>
          </a:p>
        </p:txBody>
      </p:sp>
      <p:sp>
        <p:nvSpPr>
          <p:cNvPr id="3075"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pPr lvl="0"/>
            <a:r>
              <a:rPr lang="en-US" altLang="en-US" noProof="0" smtClean="0"/>
              <a:t>Click to edit Master subtitle style</a:t>
            </a:r>
            <a:endParaRPr lang="en-NZ" altLang="en-US" noProof="0" smtClean="0"/>
          </a:p>
        </p:txBody>
      </p:sp>
      <p:sp>
        <p:nvSpPr>
          <p:cNvPr id="3076" name="Rectangle 4"/>
          <p:cNvSpPr>
            <a:spLocks noGrp="1" noChangeArrowheads="1"/>
          </p:cNvSpPr>
          <p:nvPr>
            <p:ph type="dt" sz="half" idx="2"/>
          </p:nvPr>
        </p:nvSpPr>
        <p:spPr/>
        <p:txBody>
          <a:bodyPr/>
          <a:lstStyle>
            <a:lvl1pPr>
              <a:defRPr/>
            </a:lvl1pPr>
          </a:lstStyle>
          <a:p>
            <a:endParaRPr lang="en-NZ" altLang="en-US"/>
          </a:p>
        </p:txBody>
      </p:sp>
      <p:sp>
        <p:nvSpPr>
          <p:cNvPr id="3077" name="Rectangle 5"/>
          <p:cNvSpPr>
            <a:spLocks noGrp="1" noChangeArrowheads="1"/>
          </p:cNvSpPr>
          <p:nvPr>
            <p:ph type="ftr" sz="quarter" idx="3"/>
          </p:nvPr>
        </p:nvSpPr>
        <p:spPr/>
        <p:txBody>
          <a:bodyPr/>
          <a:lstStyle>
            <a:lvl1pPr>
              <a:defRPr/>
            </a:lvl1pPr>
          </a:lstStyle>
          <a:p>
            <a:endParaRPr lang="en-NZ" altLang="en-US"/>
          </a:p>
        </p:txBody>
      </p:sp>
      <p:sp>
        <p:nvSpPr>
          <p:cNvPr id="3078" name="Rectangle 6"/>
          <p:cNvSpPr>
            <a:spLocks noGrp="1" noChangeArrowheads="1"/>
          </p:cNvSpPr>
          <p:nvPr>
            <p:ph type="sldNum" sz="quarter" idx="4"/>
          </p:nvPr>
        </p:nvSpPr>
        <p:spPr/>
        <p:txBody>
          <a:bodyPr/>
          <a:lstStyle>
            <a:lvl1pPr>
              <a:defRPr/>
            </a:lvl1pPr>
          </a:lstStyle>
          <a:p>
            <a:fld id="{59C45967-D0E1-4A2B-8AC1-E6AA590C3958}" type="slidenum">
              <a:rPr lang="en-NZ" altLang="en-US"/>
              <a:pPr/>
              <a:t>‹#›</a:t>
            </a:fld>
            <a:endParaRPr lang="en-NZ"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ltLang="en-US"/>
          </a:p>
        </p:txBody>
      </p:sp>
      <p:sp>
        <p:nvSpPr>
          <p:cNvPr id="5" name="Footer Placeholder 4"/>
          <p:cNvSpPr>
            <a:spLocks noGrp="1"/>
          </p:cNvSpPr>
          <p:nvPr>
            <p:ph type="ftr" sz="quarter" idx="11"/>
          </p:nvPr>
        </p:nvSpPr>
        <p:spPr/>
        <p:txBody>
          <a:bodyPr/>
          <a:lstStyle>
            <a:lvl1pPr>
              <a:defRPr/>
            </a:lvl1pPr>
          </a:lstStyle>
          <a:p>
            <a:endParaRPr lang="en-NZ" altLang="en-US"/>
          </a:p>
        </p:txBody>
      </p:sp>
      <p:sp>
        <p:nvSpPr>
          <p:cNvPr id="6" name="Slide Number Placeholder 5"/>
          <p:cNvSpPr>
            <a:spLocks noGrp="1"/>
          </p:cNvSpPr>
          <p:nvPr>
            <p:ph type="sldNum" sz="quarter" idx="12"/>
          </p:nvPr>
        </p:nvSpPr>
        <p:spPr/>
        <p:txBody>
          <a:bodyPr/>
          <a:lstStyle>
            <a:lvl1pPr>
              <a:defRPr/>
            </a:lvl1pPr>
          </a:lstStyle>
          <a:p>
            <a:fld id="{835E38CB-EBE6-4D23-8AC9-601C8A13670F}" type="slidenum">
              <a:rPr lang="en-NZ" altLang="en-US"/>
              <a:pPr/>
              <a:t>‹#›</a:t>
            </a:fld>
            <a:endParaRPr lang="en-NZ" altLang="en-US"/>
          </a:p>
        </p:txBody>
      </p:sp>
    </p:spTree>
    <p:extLst>
      <p:ext uri="{BB962C8B-B14F-4D97-AF65-F5344CB8AC3E}">
        <p14:creationId xmlns:p14="http://schemas.microsoft.com/office/powerpoint/2010/main" val="1394434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NZ"/>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ltLang="en-US"/>
          </a:p>
        </p:txBody>
      </p:sp>
      <p:sp>
        <p:nvSpPr>
          <p:cNvPr id="5" name="Footer Placeholder 4"/>
          <p:cNvSpPr>
            <a:spLocks noGrp="1"/>
          </p:cNvSpPr>
          <p:nvPr>
            <p:ph type="ftr" sz="quarter" idx="11"/>
          </p:nvPr>
        </p:nvSpPr>
        <p:spPr/>
        <p:txBody>
          <a:bodyPr/>
          <a:lstStyle>
            <a:lvl1pPr>
              <a:defRPr/>
            </a:lvl1pPr>
          </a:lstStyle>
          <a:p>
            <a:endParaRPr lang="en-NZ" altLang="en-US"/>
          </a:p>
        </p:txBody>
      </p:sp>
      <p:sp>
        <p:nvSpPr>
          <p:cNvPr id="6" name="Slide Number Placeholder 5"/>
          <p:cNvSpPr>
            <a:spLocks noGrp="1"/>
          </p:cNvSpPr>
          <p:nvPr>
            <p:ph type="sldNum" sz="quarter" idx="12"/>
          </p:nvPr>
        </p:nvSpPr>
        <p:spPr/>
        <p:txBody>
          <a:bodyPr/>
          <a:lstStyle>
            <a:lvl1pPr>
              <a:defRPr/>
            </a:lvl1pPr>
          </a:lstStyle>
          <a:p>
            <a:fld id="{D24E1D69-DF29-4A68-A045-1B35BC218318}" type="slidenum">
              <a:rPr lang="en-NZ" altLang="en-US"/>
              <a:pPr/>
              <a:t>‹#›</a:t>
            </a:fld>
            <a:endParaRPr lang="en-NZ" altLang="en-US"/>
          </a:p>
        </p:txBody>
      </p:sp>
    </p:spTree>
    <p:extLst>
      <p:ext uri="{BB962C8B-B14F-4D97-AF65-F5344CB8AC3E}">
        <p14:creationId xmlns:p14="http://schemas.microsoft.com/office/powerpoint/2010/main" val="22911284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1_Section Header">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2286000" y="5010150"/>
            <a:ext cx="6172200" cy="1371600"/>
          </a:xfrm>
          <a:prstGeom prst="rect">
            <a:avLst/>
          </a:prstGeo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a:prstGeom prst="rect">
            <a:avLst/>
          </a:prstGeom>
        </p:spPr>
        <p:txBody>
          <a:bodyPr/>
          <a:lstStyle/>
          <a:p>
            <a:fld id="{4249F662-EA43-41F4-918C-7CF159AADB1B}" type="datetimeFigureOut">
              <a:rPr lang="en-AU" smtClean="0">
                <a:solidFill>
                  <a:prstClr val="black"/>
                </a:solidFill>
              </a:rPr>
              <a:pPr/>
              <a:t>21/11/17</a:t>
            </a:fld>
            <a:endParaRPr lang="en-AU" dirty="0">
              <a:solidFill>
                <a:prstClr val="black"/>
              </a:solidFill>
            </a:endParaRPr>
          </a:p>
        </p:txBody>
      </p:sp>
      <p:sp>
        <p:nvSpPr>
          <p:cNvPr id="5" name="Footer Placeholder 4"/>
          <p:cNvSpPr>
            <a:spLocks noGrp="1"/>
          </p:cNvSpPr>
          <p:nvPr>
            <p:ph type="ftr" sz="quarter" idx="11"/>
          </p:nvPr>
        </p:nvSpPr>
        <p:spPr bwMode="auto">
          <a:xfrm rot="5400000">
            <a:off x="7077456" y="4178808"/>
            <a:ext cx="3657600" cy="384048"/>
          </a:xfrm>
          <a:prstGeom prst="rect">
            <a:avLst/>
          </a:prstGeom>
        </p:spPr>
        <p:txBody>
          <a:bodyPr/>
          <a:lstStyle/>
          <a:p>
            <a:endParaRPr lang="en-AU" dirty="0">
              <a:solidFill>
                <a:prstClr val="black"/>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6" name="Slide Number Placeholder 5"/>
          <p:cNvSpPr>
            <a:spLocks noGrp="1"/>
          </p:cNvSpPr>
          <p:nvPr>
            <p:ph type="sldNum" sz="quarter" idx="12"/>
          </p:nvPr>
        </p:nvSpPr>
        <p:spPr bwMode="auto">
          <a:xfrm>
            <a:off x="1340616" y="4928702"/>
            <a:ext cx="609600" cy="517524"/>
          </a:xfrm>
          <a:prstGeom prst="rect">
            <a:avLst/>
          </a:prstGeom>
        </p:spPr>
        <p:txBody>
          <a:bodyPr/>
          <a:lstStyle/>
          <a:p>
            <a:fld id="{7AB129F7-CDBD-48C4-AFFF-5777469027BB}" type="slidenum">
              <a:rPr lang="en-AU" smtClean="0">
                <a:solidFill>
                  <a:prstClr val="black"/>
                </a:solidFill>
              </a:rPr>
              <a:pPr/>
              <a:t>‹#›</a:t>
            </a:fld>
            <a:endParaRPr lang="en-AU" dirty="0">
              <a:solidFill>
                <a:prstClr val="black"/>
              </a:solidFill>
            </a:endParaRPr>
          </a:p>
        </p:txBody>
      </p:sp>
      <p:sp>
        <p:nvSpPr>
          <p:cNvPr id="24" name="Title 23"/>
          <p:cNvSpPr>
            <a:spLocks noGrp="1"/>
          </p:cNvSpPr>
          <p:nvPr>
            <p:ph type="title"/>
          </p:nvPr>
        </p:nvSpPr>
        <p:spPr>
          <a:xfrm>
            <a:off x="457200" y="704088"/>
            <a:ext cx="8229600" cy="1143000"/>
          </a:xfrm>
          <a:prstGeom prst="rect">
            <a:avLst/>
          </a:prstGeom>
        </p:spPr>
        <p:txBody>
          <a:bodyPr/>
          <a:lstStyle/>
          <a:p>
            <a:r>
              <a:rPr lang="en-US" dirty="0" smtClean="0"/>
              <a:t>Click to edit Master title style</a:t>
            </a:r>
            <a:endParaRPr lang="en-AU" dirty="0"/>
          </a:p>
        </p:txBody>
      </p:sp>
    </p:spTree>
    <p:extLst>
      <p:ext uri="{BB962C8B-B14F-4D97-AF65-F5344CB8AC3E}">
        <p14:creationId xmlns:p14="http://schemas.microsoft.com/office/powerpoint/2010/main" val="7928304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Date Placeholder 3"/>
          <p:cNvSpPr>
            <a:spLocks noGrp="1"/>
          </p:cNvSpPr>
          <p:nvPr>
            <p:ph type="dt" sz="half" idx="10"/>
          </p:nvPr>
        </p:nvSpPr>
        <p:spPr/>
        <p:txBody>
          <a:bodyPr/>
          <a:lstStyle>
            <a:lvl1pPr>
              <a:defRPr/>
            </a:lvl1pPr>
          </a:lstStyle>
          <a:p>
            <a:endParaRPr lang="en-NZ" altLang="en-US"/>
          </a:p>
        </p:txBody>
      </p:sp>
      <p:sp>
        <p:nvSpPr>
          <p:cNvPr id="5" name="Footer Placeholder 4"/>
          <p:cNvSpPr>
            <a:spLocks noGrp="1"/>
          </p:cNvSpPr>
          <p:nvPr>
            <p:ph type="ftr" sz="quarter" idx="11"/>
          </p:nvPr>
        </p:nvSpPr>
        <p:spPr/>
        <p:txBody>
          <a:bodyPr/>
          <a:lstStyle>
            <a:lvl1pPr>
              <a:defRPr/>
            </a:lvl1pPr>
          </a:lstStyle>
          <a:p>
            <a:endParaRPr lang="en-NZ" altLang="en-US"/>
          </a:p>
        </p:txBody>
      </p:sp>
      <p:sp>
        <p:nvSpPr>
          <p:cNvPr id="6" name="Slide Number Placeholder 5"/>
          <p:cNvSpPr>
            <a:spLocks noGrp="1"/>
          </p:cNvSpPr>
          <p:nvPr>
            <p:ph type="sldNum" sz="quarter" idx="12"/>
          </p:nvPr>
        </p:nvSpPr>
        <p:spPr/>
        <p:txBody>
          <a:bodyPr/>
          <a:lstStyle>
            <a:lvl1pPr>
              <a:defRPr/>
            </a:lvl1pPr>
          </a:lstStyle>
          <a:p>
            <a:fld id="{839AED57-FA9C-4A08-9504-CBDAA8DB9228}" type="slidenum">
              <a:rPr lang="en-NZ" altLang="en-US"/>
              <a:pPr/>
              <a:t>‹#›</a:t>
            </a:fld>
            <a:endParaRPr lang="en-NZ" altLang="en-US"/>
          </a:p>
        </p:txBody>
      </p:sp>
    </p:spTree>
    <p:extLst>
      <p:ext uri="{BB962C8B-B14F-4D97-AF65-F5344CB8AC3E}">
        <p14:creationId xmlns:p14="http://schemas.microsoft.com/office/powerpoint/2010/main" val="2810208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NZ"/>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NZ" altLang="en-US"/>
          </a:p>
        </p:txBody>
      </p:sp>
      <p:sp>
        <p:nvSpPr>
          <p:cNvPr id="5" name="Footer Placeholder 4"/>
          <p:cNvSpPr>
            <a:spLocks noGrp="1"/>
          </p:cNvSpPr>
          <p:nvPr>
            <p:ph type="ftr" sz="quarter" idx="11"/>
          </p:nvPr>
        </p:nvSpPr>
        <p:spPr/>
        <p:txBody>
          <a:bodyPr/>
          <a:lstStyle>
            <a:lvl1pPr>
              <a:defRPr/>
            </a:lvl1pPr>
          </a:lstStyle>
          <a:p>
            <a:endParaRPr lang="en-NZ" altLang="en-US"/>
          </a:p>
        </p:txBody>
      </p:sp>
      <p:sp>
        <p:nvSpPr>
          <p:cNvPr id="6" name="Slide Number Placeholder 5"/>
          <p:cNvSpPr>
            <a:spLocks noGrp="1"/>
          </p:cNvSpPr>
          <p:nvPr>
            <p:ph type="sldNum" sz="quarter" idx="12"/>
          </p:nvPr>
        </p:nvSpPr>
        <p:spPr/>
        <p:txBody>
          <a:bodyPr/>
          <a:lstStyle>
            <a:lvl1pPr>
              <a:defRPr/>
            </a:lvl1pPr>
          </a:lstStyle>
          <a:p>
            <a:fld id="{CB0D8B80-64CD-490F-8CFF-62F275C3749C}" type="slidenum">
              <a:rPr lang="en-NZ" altLang="en-US"/>
              <a:pPr/>
              <a:t>‹#›</a:t>
            </a:fld>
            <a:endParaRPr lang="en-NZ" altLang="en-US"/>
          </a:p>
        </p:txBody>
      </p:sp>
    </p:spTree>
    <p:extLst>
      <p:ext uri="{BB962C8B-B14F-4D97-AF65-F5344CB8AC3E}">
        <p14:creationId xmlns:p14="http://schemas.microsoft.com/office/powerpoint/2010/main" val="4796055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Date Placeholder 4"/>
          <p:cNvSpPr>
            <a:spLocks noGrp="1"/>
          </p:cNvSpPr>
          <p:nvPr>
            <p:ph type="dt" sz="half" idx="10"/>
          </p:nvPr>
        </p:nvSpPr>
        <p:spPr/>
        <p:txBody>
          <a:bodyPr/>
          <a:lstStyle>
            <a:lvl1pPr>
              <a:defRPr/>
            </a:lvl1pPr>
          </a:lstStyle>
          <a:p>
            <a:endParaRPr lang="en-NZ" altLang="en-US"/>
          </a:p>
        </p:txBody>
      </p:sp>
      <p:sp>
        <p:nvSpPr>
          <p:cNvPr id="6" name="Footer Placeholder 5"/>
          <p:cNvSpPr>
            <a:spLocks noGrp="1"/>
          </p:cNvSpPr>
          <p:nvPr>
            <p:ph type="ftr" sz="quarter" idx="11"/>
          </p:nvPr>
        </p:nvSpPr>
        <p:spPr/>
        <p:txBody>
          <a:bodyPr/>
          <a:lstStyle>
            <a:lvl1pPr>
              <a:defRPr/>
            </a:lvl1pPr>
          </a:lstStyle>
          <a:p>
            <a:endParaRPr lang="en-NZ" altLang="en-US"/>
          </a:p>
        </p:txBody>
      </p:sp>
      <p:sp>
        <p:nvSpPr>
          <p:cNvPr id="7" name="Slide Number Placeholder 6"/>
          <p:cNvSpPr>
            <a:spLocks noGrp="1"/>
          </p:cNvSpPr>
          <p:nvPr>
            <p:ph type="sldNum" sz="quarter" idx="12"/>
          </p:nvPr>
        </p:nvSpPr>
        <p:spPr/>
        <p:txBody>
          <a:bodyPr/>
          <a:lstStyle>
            <a:lvl1pPr>
              <a:defRPr/>
            </a:lvl1pPr>
          </a:lstStyle>
          <a:p>
            <a:fld id="{F724031C-5AB1-412F-A6CD-3E6A6A04EFD1}" type="slidenum">
              <a:rPr lang="en-NZ" altLang="en-US"/>
              <a:pPr/>
              <a:t>‹#›</a:t>
            </a:fld>
            <a:endParaRPr lang="en-NZ" altLang="en-US"/>
          </a:p>
        </p:txBody>
      </p:sp>
    </p:spTree>
    <p:extLst>
      <p:ext uri="{BB962C8B-B14F-4D97-AF65-F5344CB8AC3E}">
        <p14:creationId xmlns:p14="http://schemas.microsoft.com/office/powerpoint/2010/main" val="17739558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NZ"/>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7" name="Date Placeholder 6"/>
          <p:cNvSpPr>
            <a:spLocks noGrp="1"/>
          </p:cNvSpPr>
          <p:nvPr>
            <p:ph type="dt" sz="half" idx="10"/>
          </p:nvPr>
        </p:nvSpPr>
        <p:spPr/>
        <p:txBody>
          <a:bodyPr/>
          <a:lstStyle>
            <a:lvl1pPr>
              <a:defRPr/>
            </a:lvl1pPr>
          </a:lstStyle>
          <a:p>
            <a:endParaRPr lang="en-NZ" altLang="en-US"/>
          </a:p>
        </p:txBody>
      </p:sp>
      <p:sp>
        <p:nvSpPr>
          <p:cNvPr id="8" name="Footer Placeholder 7"/>
          <p:cNvSpPr>
            <a:spLocks noGrp="1"/>
          </p:cNvSpPr>
          <p:nvPr>
            <p:ph type="ftr" sz="quarter" idx="11"/>
          </p:nvPr>
        </p:nvSpPr>
        <p:spPr/>
        <p:txBody>
          <a:bodyPr/>
          <a:lstStyle>
            <a:lvl1pPr>
              <a:defRPr/>
            </a:lvl1pPr>
          </a:lstStyle>
          <a:p>
            <a:endParaRPr lang="en-NZ" altLang="en-US"/>
          </a:p>
        </p:txBody>
      </p:sp>
      <p:sp>
        <p:nvSpPr>
          <p:cNvPr id="9" name="Slide Number Placeholder 8"/>
          <p:cNvSpPr>
            <a:spLocks noGrp="1"/>
          </p:cNvSpPr>
          <p:nvPr>
            <p:ph type="sldNum" sz="quarter" idx="12"/>
          </p:nvPr>
        </p:nvSpPr>
        <p:spPr/>
        <p:txBody>
          <a:bodyPr/>
          <a:lstStyle>
            <a:lvl1pPr>
              <a:defRPr/>
            </a:lvl1pPr>
          </a:lstStyle>
          <a:p>
            <a:fld id="{175E2C6F-D6A0-4F83-8746-F6FC4908D6A1}" type="slidenum">
              <a:rPr lang="en-NZ" altLang="en-US"/>
              <a:pPr/>
              <a:t>‹#›</a:t>
            </a:fld>
            <a:endParaRPr lang="en-NZ" altLang="en-US"/>
          </a:p>
        </p:txBody>
      </p:sp>
    </p:spTree>
    <p:extLst>
      <p:ext uri="{BB962C8B-B14F-4D97-AF65-F5344CB8AC3E}">
        <p14:creationId xmlns:p14="http://schemas.microsoft.com/office/powerpoint/2010/main" val="7552831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NZ"/>
          </a:p>
        </p:txBody>
      </p:sp>
      <p:sp>
        <p:nvSpPr>
          <p:cNvPr id="3" name="Date Placeholder 2"/>
          <p:cNvSpPr>
            <a:spLocks noGrp="1"/>
          </p:cNvSpPr>
          <p:nvPr>
            <p:ph type="dt" sz="half" idx="10"/>
          </p:nvPr>
        </p:nvSpPr>
        <p:spPr/>
        <p:txBody>
          <a:bodyPr/>
          <a:lstStyle>
            <a:lvl1pPr>
              <a:defRPr/>
            </a:lvl1pPr>
          </a:lstStyle>
          <a:p>
            <a:endParaRPr lang="en-NZ" altLang="en-US"/>
          </a:p>
        </p:txBody>
      </p:sp>
      <p:sp>
        <p:nvSpPr>
          <p:cNvPr id="4" name="Footer Placeholder 3"/>
          <p:cNvSpPr>
            <a:spLocks noGrp="1"/>
          </p:cNvSpPr>
          <p:nvPr>
            <p:ph type="ftr" sz="quarter" idx="11"/>
          </p:nvPr>
        </p:nvSpPr>
        <p:spPr/>
        <p:txBody>
          <a:bodyPr/>
          <a:lstStyle>
            <a:lvl1pPr>
              <a:defRPr/>
            </a:lvl1pPr>
          </a:lstStyle>
          <a:p>
            <a:endParaRPr lang="en-NZ" altLang="en-US"/>
          </a:p>
        </p:txBody>
      </p:sp>
      <p:sp>
        <p:nvSpPr>
          <p:cNvPr id="5" name="Slide Number Placeholder 4"/>
          <p:cNvSpPr>
            <a:spLocks noGrp="1"/>
          </p:cNvSpPr>
          <p:nvPr>
            <p:ph type="sldNum" sz="quarter" idx="12"/>
          </p:nvPr>
        </p:nvSpPr>
        <p:spPr/>
        <p:txBody>
          <a:bodyPr/>
          <a:lstStyle>
            <a:lvl1pPr>
              <a:defRPr/>
            </a:lvl1pPr>
          </a:lstStyle>
          <a:p>
            <a:fld id="{41A3EBE7-1797-4364-90A2-8AE1F635CBDC}" type="slidenum">
              <a:rPr lang="en-NZ" altLang="en-US"/>
              <a:pPr/>
              <a:t>‹#›</a:t>
            </a:fld>
            <a:endParaRPr lang="en-NZ" altLang="en-US"/>
          </a:p>
        </p:txBody>
      </p:sp>
    </p:spTree>
    <p:extLst>
      <p:ext uri="{BB962C8B-B14F-4D97-AF65-F5344CB8AC3E}">
        <p14:creationId xmlns:p14="http://schemas.microsoft.com/office/powerpoint/2010/main" val="34742635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NZ" altLang="en-US"/>
          </a:p>
        </p:txBody>
      </p:sp>
      <p:sp>
        <p:nvSpPr>
          <p:cNvPr id="3" name="Footer Placeholder 2"/>
          <p:cNvSpPr>
            <a:spLocks noGrp="1"/>
          </p:cNvSpPr>
          <p:nvPr>
            <p:ph type="ftr" sz="quarter" idx="11"/>
          </p:nvPr>
        </p:nvSpPr>
        <p:spPr/>
        <p:txBody>
          <a:bodyPr/>
          <a:lstStyle>
            <a:lvl1pPr>
              <a:defRPr/>
            </a:lvl1pPr>
          </a:lstStyle>
          <a:p>
            <a:endParaRPr lang="en-NZ" altLang="en-US"/>
          </a:p>
        </p:txBody>
      </p:sp>
      <p:sp>
        <p:nvSpPr>
          <p:cNvPr id="4" name="Slide Number Placeholder 3"/>
          <p:cNvSpPr>
            <a:spLocks noGrp="1"/>
          </p:cNvSpPr>
          <p:nvPr>
            <p:ph type="sldNum" sz="quarter" idx="12"/>
          </p:nvPr>
        </p:nvSpPr>
        <p:spPr/>
        <p:txBody>
          <a:bodyPr/>
          <a:lstStyle>
            <a:lvl1pPr>
              <a:defRPr/>
            </a:lvl1pPr>
          </a:lstStyle>
          <a:p>
            <a:fld id="{F90509DE-CB33-408E-899B-25D880E88A14}" type="slidenum">
              <a:rPr lang="en-NZ" altLang="en-US"/>
              <a:pPr/>
              <a:t>‹#›</a:t>
            </a:fld>
            <a:endParaRPr lang="en-NZ" altLang="en-US"/>
          </a:p>
        </p:txBody>
      </p:sp>
    </p:spTree>
    <p:extLst>
      <p:ext uri="{BB962C8B-B14F-4D97-AF65-F5344CB8AC3E}">
        <p14:creationId xmlns:p14="http://schemas.microsoft.com/office/powerpoint/2010/main" val="35534105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NZ"/>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NZ"/>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ltLang="en-US"/>
          </a:p>
        </p:txBody>
      </p:sp>
      <p:sp>
        <p:nvSpPr>
          <p:cNvPr id="6" name="Footer Placeholder 5"/>
          <p:cNvSpPr>
            <a:spLocks noGrp="1"/>
          </p:cNvSpPr>
          <p:nvPr>
            <p:ph type="ftr" sz="quarter" idx="11"/>
          </p:nvPr>
        </p:nvSpPr>
        <p:spPr/>
        <p:txBody>
          <a:bodyPr/>
          <a:lstStyle>
            <a:lvl1pPr>
              <a:defRPr/>
            </a:lvl1pPr>
          </a:lstStyle>
          <a:p>
            <a:endParaRPr lang="en-NZ" altLang="en-US"/>
          </a:p>
        </p:txBody>
      </p:sp>
      <p:sp>
        <p:nvSpPr>
          <p:cNvPr id="7" name="Slide Number Placeholder 6"/>
          <p:cNvSpPr>
            <a:spLocks noGrp="1"/>
          </p:cNvSpPr>
          <p:nvPr>
            <p:ph type="sldNum" sz="quarter" idx="12"/>
          </p:nvPr>
        </p:nvSpPr>
        <p:spPr/>
        <p:txBody>
          <a:bodyPr/>
          <a:lstStyle>
            <a:lvl1pPr>
              <a:defRPr/>
            </a:lvl1pPr>
          </a:lstStyle>
          <a:p>
            <a:fld id="{285AC260-75C0-4E56-A255-D0004A53C36A}" type="slidenum">
              <a:rPr lang="en-NZ" altLang="en-US"/>
              <a:pPr/>
              <a:t>‹#›</a:t>
            </a:fld>
            <a:endParaRPr lang="en-NZ" altLang="en-US"/>
          </a:p>
        </p:txBody>
      </p:sp>
    </p:spTree>
    <p:extLst>
      <p:ext uri="{BB962C8B-B14F-4D97-AF65-F5344CB8AC3E}">
        <p14:creationId xmlns:p14="http://schemas.microsoft.com/office/powerpoint/2010/main" val="6508630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NZ"/>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NZ"/>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NZ" altLang="en-US"/>
          </a:p>
        </p:txBody>
      </p:sp>
      <p:sp>
        <p:nvSpPr>
          <p:cNvPr id="6" name="Footer Placeholder 5"/>
          <p:cNvSpPr>
            <a:spLocks noGrp="1"/>
          </p:cNvSpPr>
          <p:nvPr>
            <p:ph type="ftr" sz="quarter" idx="11"/>
          </p:nvPr>
        </p:nvSpPr>
        <p:spPr/>
        <p:txBody>
          <a:bodyPr/>
          <a:lstStyle>
            <a:lvl1pPr>
              <a:defRPr/>
            </a:lvl1pPr>
          </a:lstStyle>
          <a:p>
            <a:endParaRPr lang="en-NZ" altLang="en-US"/>
          </a:p>
        </p:txBody>
      </p:sp>
      <p:sp>
        <p:nvSpPr>
          <p:cNvPr id="7" name="Slide Number Placeholder 6"/>
          <p:cNvSpPr>
            <a:spLocks noGrp="1"/>
          </p:cNvSpPr>
          <p:nvPr>
            <p:ph type="sldNum" sz="quarter" idx="12"/>
          </p:nvPr>
        </p:nvSpPr>
        <p:spPr/>
        <p:txBody>
          <a:bodyPr/>
          <a:lstStyle>
            <a:lvl1pPr>
              <a:defRPr/>
            </a:lvl1pPr>
          </a:lstStyle>
          <a:p>
            <a:fld id="{D595ABEB-08E5-4B95-90EB-B6218E228FE8}" type="slidenum">
              <a:rPr lang="en-NZ" altLang="en-US"/>
              <a:pPr/>
              <a:t>‹#›</a:t>
            </a:fld>
            <a:endParaRPr lang="en-NZ" altLang="en-US"/>
          </a:p>
        </p:txBody>
      </p:sp>
    </p:spTree>
    <p:extLst>
      <p:ext uri="{BB962C8B-B14F-4D97-AF65-F5344CB8AC3E}">
        <p14:creationId xmlns:p14="http://schemas.microsoft.com/office/powerpoint/2010/main" val="253169361"/>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31" name="Group 7"/>
          <p:cNvGrpSpPr>
            <a:grpSpLocks/>
          </p:cNvGrpSpPr>
          <p:nvPr/>
        </p:nvGrpSpPr>
        <p:grpSpPr bwMode="auto">
          <a:xfrm>
            <a:off x="-25400" y="0"/>
            <a:ext cx="9166225" cy="7027863"/>
            <a:chOff x="-16" y="0"/>
            <a:chExt cx="5774" cy="4427"/>
          </a:xfrm>
        </p:grpSpPr>
        <p:grpSp>
          <p:nvGrpSpPr>
            <p:cNvPr id="1032" name="Group 8"/>
            <p:cNvGrpSpPr>
              <a:grpSpLocks/>
            </p:cNvGrpSpPr>
            <p:nvPr userDrawn="1"/>
          </p:nvGrpSpPr>
          <p:grpSpPr bwMode="auto">
            <a:xfrm>
              <a:off x="-16" y="0"/>
              <a:ext cx="5771" cy="4427"/>
              <a:chOff x="-14" y="-3"/>
              <a:chExt cx="5771" cy="4427"/>
            </a:xfrm>
          </p:grpSpPr>
          <p:grpSp>
            <p:nvGrpSpPr>
              <p:cNvPr id="1033" name="Group 9"/>
              <p:cNvGrpSpPr>
                <a:grpSpLocks/>
              </p:cNvGrpSpPr>
              <p:nvPr/>
            </p:nvGrpSpPr>
            <p:grpSpPr bwMode="auto">
              <a:xfrm>
                <a:off x="1834" y="-2"/>
                <a:ext cx="209" cy="4316"/>
                <a:chOff x="1834" y="-2"/>
                <a:chExt cx="209" cy="4316"/>
              </a:xfrm>
            </p:grpSpPr>
            <p:sp>
              <p:nvSpPr>
                <p:cNvPr id="1034" name="Freeform 10"/>
                <p:cNvSpPr>
                  <a:spLocks/>
                </p:cNvSpPr>
                <p:nvPr/>
              </p:nvSpPr>
              <p:spPr bwMode="white">
                <a:xfrm>
                  <a:off x="1834" y="0"/>
                  <a:ext cx="209" cy="4314"/>
                </a:xfrm>
                <a:custGeom>
                  <a:avLst/>
                  <a:gdLst>
                    <a:gd name="T0" fmla="*/ 14 w 209"/>
                    <a:gd name="T1" fmla="*/ 4314 h 4314"/>
                    <a:gd name="T2" fmla="*/ 19 w 209"/>
                    <a:gd name="T3" fmla="*/ 3207 h 4314"/>
                    <a:gd name="T4" fmla="*/ 3 w 209"/>
                    <a:gd name="T5" fmla="*/ 2467 h 4314"/>
                    <a:gd name="T6" fmla="*/ 3 w 209"/>
                    <a:gd name="T7" fmla="*/ 2330 h 4314"/>
                    <a:gd name="T8" fmla="*/ 8 w 209"/>
                    <a:gd name="T9" fmla="*/ 2288 h 4314"/>
                    <a:gd name="T10" fmla="*/ 10 w 209"/>
                    <a:gd name="T11" fmla="*/ 2244 h 4314"/>
                    <a:gd name="T12" fmla="*/ 3 w 209"/>
                    <a:gd name="T13" fmla="*/ 2193 h 4314"/>
                    <a:gd name="T14" fmla="*/ 3 w 209"/>
                    <a:gd name="T15" fmla="*/ 2103 h 4314"/>
                    <a:gd name="T16" fmla="*/ 12 w 209"/>
                    <a:gd name="T17" fmla="*/ 1849 h 4314"/>
                    <a:gd name="T18" fmla="*/ 10 w 209"/>
                    <a:gd name="T19" fmla="*/ 1270 h 4314"/>
                    <a:gd name="T20" fmla="*/ 12 w 209"/>
                    <a:gd name="T21" fmla="*/ 0 h 4314"/>
                    <a:gd name="T22" fmla="*/ 34 w 209"/>
                    <a:gd name="T23" fmla="*/ 4 h 4314"/>
                    <a:gd name="T24" fmla="*/ 37 w 209"/>
                    <a:gd name="T25" fmla="*/ 1026 h 4314"/>
                    <a:gd name="T26" fmla="*/ 36 w 209"/>
                    <a:gd name="T27" fmla="*/ 1897 h 4314"/>
                    <a:gd name="T28" fmla="*/ 25 w 209"/>
                    <a:gd name="T29" fmla="*/ 2105 h 4314"/>
                    <a:gd name="T30" fmla="*/ 39 w 209"/>
                    <a:gd name="T31" fmla="*/ 2212 h 4314"/>
                    <a:gd name="T32" fmla="*/ 102 w 209"/>
                    <a:gd name="T33" fmla="*/ 2228 h 4314"/>
                    <a:gd name="T34" fmla="*/ 163 w 209"/>
                    <a:gd name="T35" fmla="*/ 2228 h 4314"/>
                    <a:gd name="T36" fmla="*/ 181 w 209"/>
                    <a:gd name="T37" fmla="*/ 2184 h 4314"/>
                    <a:gd name="T38" fmla="*/ 180 w 209"/>
                    <a:gd name="T39" fmla="*/ 2077 h 4314"/>
                    <a:gd name="T40" fmla="*/ 178 w 209"/>
                    <a:gd name="T41" fmla="*/ 1969 h 4314"/>
                    <a:gd name="T42" fmla="*/ 173 w 209"/>
                    <a:gd name="T43" fmla="*/ 1817 h 4314"/>
                    <a:gd name="T44" fmla="*/ 167 w 209"/>
                    <a:gd name="T45" fmla="*/ 3 h 4314"/>
                    <a:gd name="T46" fmla="*/ 202 w 209"/>
                    <a:gd name="T47" fmla="*/ 6 h 4314"/>
                    <a:gd name="T48" fmla="*/ 195 w 209"/>
                    <a:gd name="T49" fmla="*/ 701 h 4314"/>
                    <a:gd name="T50" fmla="*/ 198 w 209"/>
                    <a:gd name="T51" fmla="*/ 1841 h 4314"/>
                    <a:gd name="T52" fmla="*/ 209 w 209"/>
                    <a:gd name="T53" fmla="*/ 2148 h 4314"/>
                    <a:gd name="T54" fmla="*/ 198 w 209"/>
                    <a:gd name="T55" fmla="*/ 2264 h 4314"/>
                    <a:gd name="T56" fmla="*/ 206 w 209"/>
                    <a:gd name="T57" fmla="*/ 2330 h 4314"/>
                    <a:gd name="T58" fmla="*/ 206 w 209"/>
                    <a:gd name="T59" fmla="*/ 2512 h 4314"/>
                    <a:gd name="T60" fmla="*/ 193 w 209"/>
                    <a:gd name="T61" fmla="*/ 3287 h 4314"/>
                    <a:gd name="T62" fmla="*/ 197 w 209"/>
                    <a:gd name="T63" fmla="*/ 4314 h 4314"/>
                    <a:gd name="T64" fmla="*/ 176 w 209"/>
                    <a:gd name="T65" fmla="*/ 4313 h 4314"/>
                    <a:gd name="T66" fmla="*/ 175 w 209"/>
                    <a:gd name="T67" fmla="*/ 3786 h 4314"/>
                    <a:gd name="T68" fmla="*/ 171 w 209"/>
                    <a:gd name="T69" fmla="*/ 3391 h 4314"/>
                    <a:gd name="T70" fmla="*/ 178 w 209"/>
                    <a:gd name="T71" fmla="*/ 2720 h 4314"/>
                    <a:gd name="T72" fmla="*/ 185 w 209"/>
                    <a:gd name="T73" fmla="*/ 2356 h 4314"/>
                    <a:gd name="T74" fmla="*/ 170 w 209"/>
                    <a:gd name="T75" fmla="*/ 2288 h 4314"/>
                    <a:gd name="T76" fmla="*/ 103 w 209"/>
                    <a:gd name="T77" fmla="*/ 2308 h 4314"/>
                    <a:gd name="T78" fmla="*/ 41 w 209"/>
                    <a:gd name="T79" fmla="*/ 2296 h 4314"/>
                    <a:gd name="T80" fmla="*/ 23 w 209"/>
                    <a:gd name="T81" fmla="*/ 2467 h 4314"/>
                    <a:gd name="T82" fmla="*/ 37 w 209"/>
                    <a:gd name="T83" fmla="*/ 2955 h 4314"/>
                    <a:gd name="T84" fmla="*/ 39 w 209"/>
                    <a:gd name="T85" fmla="*/ 3730 h 4314"/>
                    <a:gd name="T86" fmla="*/ 37 w 209"/>
                    <a:gd name="T87" fmla="*/ 4313 h 4314"/>
                    <a:gd name="T88" fmla="*/ 14 w 209"/>
                    <a:gd name="T89" fmla="*/ 4314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35" name="Freeform 11"/>
                <p:cNvSpPr>
                  <a:spLocks/>
                </p:cNvSpPr>
                <p:nvPr/>
              </p:nvSpPr>
              <p:spPr bwMode="white">
                <a:xfrm flipV="1">
                  <a:off x="1943" y="-2"/>
                  <a:ext cx="47" cy="2199"/>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36" name="Group 12"/>
              <p:cNvGrpSpPr>
                <a:grpSpLocks/>
              </p:cNvGrpSpPr>
              <p:nvPr/>
            </p:nvGrpSpPr>
            <p:grpSpPr bwMode="auto">
              <a:xfrm flipV="1">
                <a:off x="5312" y="0"/>
                <a:ext cx="321" cy="4318"/>
                <a:chOff x="2971" y="-3"/>
                <a:chExt cx="493" cy="4325"/>
              </a:xfrm>
            </p:grpSpPr>
            <p:sp>
              <p:nvSpPr>
                <p:cNvPr id="1037" name="Freeform 13"/>
                <p:cNvSpPr>
                  <a:spLocks/>
                </p:cNvSpPr>
                <p:nvPr/>
              </p:nvSpPr>
              <p:spPr bwMode="white">
                <a:xfrm>
                  <a:off x="2971" y="-3"/>
                  <a:ext cx="493" cy="4323"/>
                </a:xfrm>
                <a:custGeom>
                  <a:avLst/>
                  <a:gdLst>
                    <a:gd name="T0" fmla="*/ 40 w 493"/>
                    <a:gd name="T1" fmla="*/ 7 h 4323"/>
                    <a:gd name="T2" fmla="*/ 44 w 493"/>
                    <a:gd name="T3" fmla="*/ 1111 h 4323"/>
                    <a:gd name="T4" fmla="*/ 6 w 493"/>
                    <a:gd name="T5" fmla="*/ 1852 h 4323"/>
                    <a:gd name="T6" fmla="*/ 6 w 493"/>
                    <a:gd name="T7" fmla="*/ 1989 h 4323"/>
                    <a:gd name="T8" fmla="*/ 20 w 493"/>
                    <a:gd name="T9" fmla="*/ 2031 h 4323"/>
                    <a:gd name="T10" fmla="*/ 24 w 493"/>
                    <a:gd name="T11" fmla="*/ 2075 h 4323"/>
                    <a:gd name="T12" fmla="*/ 6 w 493"/>
                    <a:gd name="T13" fmla="*/ 2126 h 4323"/>
                    <a:gd name="T14" fmla="*/ 6 w 493"/>
                    <a:gd name="T15" fmla="*/ 2217 h 4323"/>
                    <a:gd name="T16" fmla="*/ 28 w 493"/>
                    <a:gd name="T17" fmla="*/ 2471 h 4323"/>
                    <a:gd name="T18" fmla="*/ 24 w 493"/>
                    <a:gd name="T19" fmla="*/ 3051 h 4323"/>
                    <a:gd name="T20" fmla="*/ 28 w 493"/>
                    <a:gd name="T21" fmla="*/ 4323 h 4323"/>
                    <a:gd name="T22" fmla="*/ 80 w 493"/>
                    <a:gd name="T23" fmla="*/ 4319 h 4323"/>
                    <a:gd name="T24" fmla="*/ 88 w 493"/>
                    <a:gd name="T25" fmla="*/ 3295 h 4323"/>
                    <a:gd name="T26" fmla="*/ 84 w 493"/>
                    <a:gd name="T27" fmla="*/ 2423 h 4323"/>
                    <a:gd name="T28" fmla="*/ 60 w 493"/>
                    <a:gd name="T29" fmla="*/ 2215 h 4323"/>
                    <a:gd name="T30" fmla="*/ 92 w 493"/>
                    <a:gd name="T31" fmla="*/ 2107 h 4323"/>
                    <a:gd name="T32" fmla="*/ 240 w 493"/>
                    <a:gd name="T33" fmla="*/ 2091 h 4323"/>
                    <a:gd name="T34" fmla="*/ 384 w 493"/>
                    <a:gd name="T35" fmla="*/ 2091 h 4323"/>
                    <a:gd name="T36" fmla="*/ 428 w 493"/>
                    <a:gd name="T37" fmla="*/ 2135 h 4323"/>
                    <a:gd name="T38" fmla="*/ 424 w 493"/>
                    <a:gd name="T39" fmla="*/ 2243 h 4323"/>
                    <a:gd name="T40" fmla="*/ 420 w 493"/>
                    <a:gd name="T41" fmla="*/ 2351 h 4323"/>
                    <a:gd name="T42" fmla="*/ 408 w 493"/>
                    <a:gd name="T43" fmla="*/ 2503 h 4323"/>
                    <a:gd name="T44" fmla="*/ 395 w 493"/>
                    <a:gd name="T45" fmla="*/ 4320 h 4323"/>
                    <a:gd name="T46" fmla="*/ 476 w 493"/>
                    <a:gd name="T47" fmla="*/ 4317 h 4323"/>
                    <a:gd name="T48" fmla="*/ 459 w 493"/>
                    <a:gd name="T49" fmla="*/ 3621 h 4323"/>
                    <a:gd name="T50" fmla="*/ 468 w 493"/>
                    <a:gd name="T51" fmla="*/ 2479 h 4323"/>
                    <a:gd name="T52" fmla="*/ 493 w 493"/>
                    <a:gd name="T53" fmla="*/ 2172 h 4323"/>
                    <a:gd name="T54" fmla="*/ 468 w 493"/>
                    <a:gd name="T55" fmla="*/ 2055 h 4323"/>
                    <a:gd name="T56" fmla="*/ 487 w 493"/>
                    <a:gd name="T57" fmla="*/ 1989 h 4323"/>
                    <a:gd name="T58" fmla="*/ 487 w 493"/>
                    <a:gd name="T59" fmla="*/ 1807 h 4323"/>
                    <a:gd name="T60" fmla="*/ 456 w 493"/>
                    <a:gd name="T61" fmla="*/ 1031 h 4323"/>
                    <a:gd name="T62" fmla="*/ 472 w 493"/>
                    <a:gd name="T63" fmla="*/ 0 h 4323"/>
                    <a:gd name="T64" fmla="*/ 416 w 493"/>
                    <a:gd name="T65" fmla="*/ 3 h 4323"/>
                    <a:gd name="T66" fmla="*/ 412 w 493"/>
                    <a:gd name="T67" fmla="*/ 531 h 4323"/>
                    <a:gd name="T68" fmla="*/ 404 w 493"/>
                    <a:gd name="T69" fmla="*/ 927 h 4323"/>
                    <a:gd name="T70" fmla="*/ 420 w 493"/>
                    <a:gd name="T71" fmla="*/ 1599 h 4323"/>
                    <a:gd name="T72" fmla="*/ 436 w 493"/>
                    <a:gd name="T73" fmla="*/ 1963 h 4323"/>
                    <a:gd name="T74" fmla="*/ 400 w 493"/>
                    <a:gd name="T75" fmla="*/ 2031 h 4323"/>
                    <a:gd name="T76" fmla="*/ 244 w 493"/>
                    <a:gd name="T77" fmla="*/ 2011 h 4323"/>
                    <a:gd name="T78" fmla="*/ 96 w 493"/>
                    <a:gd name="T79" fmla="*/ 2023 h 4323"/>
                    <a:gd name="T80" fmla="*/ 54 w 493"/>
                    <a:gd name="T81" fmla="*/ 1852 h 4323"/>
                    <a:gd name="T82" fmla="*/ 88 w 493"/>
                    <a:gd name="T83" fmla="*/ 1363 h 4323"/>
                    <a:gd name="T84" fmla="*/ 92 w 493"/>
                    <a:gd name="T85" fmla="*/ 587 h 4323"/>
                    <a:gd name="T86" fmla="*/ 88 w 493"/>
                    <a:gd name="T87" fmla="*/ 3 h 4323"/>
                    <a:gd name="T88" fmla="*/ 40 w 493"/>
                    <a:gd name="T89" fmla="*/ 7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38" name="Freeform 14"/>
                <p:cNvSpPr>
                  <a:spLocks/>
                </p:cNvSpPr>
                <p:nvPr/>
              </p:nvSpPr>
              <p:spPr bwMode="white">
                <a:xfrm>
                  <a:off x="3228" y="2119"/>
                  <a:ext cx="110" cy="2203"/>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39" name="Group 15"/>
              <p:cNvGrpSpPr>
                <a:grpSpLocks/>
              </p:cNvGrpSpPr>
              <p:nvPr/>
            </p:nvGrpSpPr>
            <p:grpSpPr bwMode="auto">
              <a:xfrm>
                <a:off x="1130" y="1"/>
                <a:ext cx="385" cy="4314"/>
                <a:chOff x="1130" y="1"/>
                <a:chExt cx="385" cy="4308"/>
              </a:xfrm>
            </p:grpSpPr>
            <p:sp>
              <p:nvSpPr>
                <p:cNvPr id="1040" name="Freeform 16"/>
                <p:cNvSpPr>
                  <a:spLocks/>
                </p:cNvSpPr>
                <p:nvPr/>
              </p:nvSpPr>
              <p:spPr bwMode="white">
                <a:xfrm>
                  <a:off x="1146" y="1"/>
                  <a:ext cx="369" cy="2611"/>
                </a:xfrm>
                <a:custGeom>
                  <a:avLst/>
                  <a:gdLst>
                    <a:gd name="T0" fmla="*/ 22 w 369"/>
                    <a:gd name="T1" fmla="*/ 0 h 2611"/>
                    <a:gd name="T2" fmla="*/ 14 w 369"/>
                    <a:gd name="T3" fmla="*/ 1622 h 2611"/>
                    <a:gd name="T4" fmla="*/ 6 w 369"/>
                    <a:gd name="T5" fmla="*/ 2547 h 2611"/>
                    <a:gd name="T6" fmla="*/ 38 w 369"/>
                    <a:gd name="T7" fmla="*/ 2604 h 2611"/>
                    <a:gd name="T8" fmla="*/ 184 w 369"/>
                    <a:gd name="T9" fmla="*/ 2588 h 2611"/>
                    <a:gd name="T10" fmla="*/ 339 w 369"/>
                    <a:gd name="T11" fmla="*/ 2596 h 2611"/>
                    <a:gd name="T12" fmla="*/ 363 w 369"/>
                    <a:gd name="T13" fmla="*/ 2531 h 2611"/>
                    <a:gd name="T14" fmla="*/ 339 w 369"/>
                    <a:gd name="T15" fmla="*/ 1679 h 2611"/>
                    <a:gd name="T16" fmla="*/ 339 w 369"/>
                    <a:gd name="T17" fmla="*/ 0 h 2611"/>
                    <a:gd name="T18" fmla="*/ 22 w 369"/>
                    <a:gd name="T19" fmla="*/ 0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41" name="Freeform 17"/>
                <p:cNvSpPr>
                  <a:spLocks/>
                </p:cNvSpPr>
                <p:nvPr/>
              </p:nvSpPr>
              <p:spPr bwMode="white">
                <a:xfrm>
                  <a:off x="1237" y="2174"/>
                  <a:ext cx="251" cy="390"/>
                </a:xfrm>
                <a:custGeom>
                  <a:avLst/>
                  <a:gdLst>
                    <a:gd name="T0" fmla="*/ 32 w 251"/>
                    <a:gd name="T1" fmla="*/ 379 h 390"/>
                    <a:gd name="T2" fmla="*/ 77 w 251"/>
                    <a:gd name="T3" fmla="*/ 364 h 390"/>
                    <a:gd name="T4" fmla="*/ 152 w 251"/>
                    <a:gd name="T5" fmla="*/ 370 h 390"/>
                    <a:gd name="T6" fmla="*/ 209 w 251"/>
                    <a:gd name="T7" fmla="*/ 388 h 390"/>
                    <a:gd name="T8" fmla="*/ 242 w 251"/>
                    <a:gd name="T9" fmla="*/ 379 h 390"/>
                    <a:gd name="T10" fmla="*/ 248 w 251"/>
                    <a:gd name="T11" fmla="*/ 328 h 390"/>
                    <a:gd name="T12" fmla="*/ 227 w 251"/>
                    <a:gd name="T13" fmla="*/ 175 h 390"/>
                    <a:gd name="T14" fmla="*/ 194 w 251"/>
                    <a:gd name="T15" fmla="*/ 130 h 390"/>
                    <a:gd name="T16" fmla="*/ 179 w 251"/>
                    <a:gd name="T17" fmla="*/ 295 h 390"/>
                    <a:gd name="T18" fmla="*/ 152 w 251"/>
                    <a:gd name="T19" fmla="*/ 307 h 390"/>
                    <a:gd name="T20" fmla="*/ 134 w 251"/>
                    <a:gd name="T21" fmla="*/ 163 h 390"/>
                    <a:gd name="T22" fmla="*/ 65 w 251"/>
                    <a:gd name="T23" fmla="*/ 13 h 390"/>
                    <a:gd name="T24" fmla="*/ 29 w 251"/>
                    <a:gd name="T25" fmla="*/ 85 h 390"/>
                    <a:gd name="T26" fmla="*/ 26 w 251"/>
                    <a:gd name="T27" fmla="*/ 271 h 390"/>
                    <a:gd name="T28" fmla="*/ 2 w 251"/>
                    <a:gd name="T29" fmla="*/ 337 h 390"/>
                    <a:gd name="T30" fmla="*/ 11 w 251"/>
                    <a:gd name="T31" fmla="*/ 379 h 390"/>
                    <a:gd name="T32" fmla="*/ 32 w 251"/>
                    <a:gd name="T33" fmla="*/ 37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42" name="Freeform 18"/>
                <p:cNvSpPr>
                  <a:spLocks/>
                </p:cNvSpPr>
                <p:nvPr/>
              </p:nvSpPr>
              <p:spPr bwMode="white">
                <a:xfrm>
                  <a:off x="1130" y="2595"/>
                  <a:ext cx="378" cy="1714"/>
                </a:xfrm>
                <a:custGeom>
                  <a:avLst/>
                  <a:gdLst>
                    <a:gd name="T0" fmla="*/ 0 w 378"/>
                    <a:gd name="T1" fmla="*/ 1714 h 1714"/>
                    <a:gd name="T2" fmla="*/ 15 w 378"/>
                    <a:gd name="T3" fmla="*/ 420 h 1714"/>
                    <a:gd name="T4" fmla="*/ 19 w 378"/>
                    <a:gd name="T5" fmla="*/ 63 h 1714"/>
                    <a:gd name="T6" fmla="*/ 79 w 378"/>
                    <a:gd name="T7" fmla="*/ 39 h 1714"/>
                    <a:gd name="T8" fmla="*/ 202 w 378"/>
                    <a:gd name="T9" fmla="*/ 18 h 1714"/>
                    <a:gd name="T10" fmla="*/ 351 w 378"/>
                    <a:gd name="T11" fmla="*/ 23 h 1714"/>
                    <a:gd name="T12" fmla="*/ 366 w 378"/>
                    <a:gd name="T13" fmla="*/ 120 h 1714"/>
                    <a:gd name="T14" fmla="*/ 359 w 378"/>
                    <a:gd name="T15" fmla="*/ 741 h 1714"/>
                    <a:gd name="T16" fmla="*/ 351 w 378"/>
                    <a:gd name="T17" fmla="*/ 1714 h 1714"/>
                    <a:gd name="T18" fmla="*/ 0 w 378"/>
                    <a:gd name="T19" fmla="*/ 1714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43" name="Freeform 19"/>
                <p:cNvSpPr>
                  <a:spLocks/>
                </p:cNvSpPr>
                <p:nvPr/>
              </p:nvSpPr>
              <p:spPr bwMode="white">
                <a:xfrm>
                  <a:off x="1255" y="2644"/>
                  <a:ext cx="146" cy="154"/>
                </a:xfrm>
                <a:custGeom>
                  <a:avLst/>
                  <a:gdLst>
                    <a:gd name="T0" fmla="*/ 14 w 146"/>
                    <a:gd name="T1" fmla="*/ 11 h 154"/>
                    <a:gd name="T2" fmla="*/ 92 w 146"/>
                    <a:gd name="T3" fmla="*/ 2 h 154"/>
                    <a:gd name="T4" fmla="*/ 140 w 146"/>
                    <a:gd name="T5" fmla="*/ 14 h 154"/>
                    <a:gd name="T6" fmla="*/ 128 w 146"/>
                    <a:gd name="T7" fmla="*/ 89 h 154"/>
                    <a:gd name="T8" fmla="*/ 116 w 146"/>
                    <a:gd name="T9" fmla="*/ 146 h 154"/>
                    <a:gd name="T10" fmla="*/ 74 w 146"/>
                    <a:gd name="T11" fmla="*/ 134 h 154"/>
                    <a:gd name="T12" fmla="*/ 32 w 146"/>
                    <a:gd name="T13" fmla="*/ 128 h 154"/>
                    <a:gd name="T14" fmla="*/ 5 w 146"/>
                    <a:gd name="T15" fmla="*/ 56 h 154"/>
                    <a:gd name="T16" fmla="*/ 14 w 146"/>
                    <a:gd name="T17"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44" name="Group 20"/>
              <p:cNvGrpSpPr>
                <a:grpSpLocks/>
              </p:cNvGrpSpPr>
              <p:nvPr/>
            </p:nvGrpSpPr>
            <p:grpSpPr bwMode="auto">
              <a:xfrm>
                <a:off x="429" y="0"/>
                <a:ext cx="403" cy="4318"/>
                <a:chOff x="429" y="0"/>
                <a:chExt cx="493" cy="4318"/>
              </a:xfrm>
            </p:grpSpPr>
            <p:sp>
              <p:nvSpPr>
                <p:cNvPr id="1045" name="Freeform 21"/>
                <p:cNvSpPr>
                  <a:spLocks/>
                </p:cNvSpPr>
                <p:nvPr/>
              </p:nvSpPr>
              <p:spPr bwMode="white">
                <a:xfrm>
                  <a:off x="429" y="0"/>
                  <a:ext cx="493" cy="4316"/>
                </a:xfrm>
                <a:custGeom>
                  <a:avLst/>
                  <a:gdLst>
                    <a:gd name="T0" fmla="*/ 40 w 493"/>
                    <a:gd name="T1" fmla="*/ 0 h 4316"/>
                    <a:gd name="T2" fmla="*/ 44 w 493"/>
                    <a:gd name="T3" fmla="*/ 1104 h 4316"/>
                    <a:gd name="T4" fmla="*/ 6 w 493"/>
                    <a:gd name="T5" fmla="*/ 1845 h 4316"/>
                    <a:gd name="T6" fmla="*/ 6 w 493"/>
                    <a:gd name="T7" fmla="*/ 1982 h 4316"/>
                    <a:gd name="T8" fmla="*/ 20 w 493"/>
                    <a:gd name="T9" fmla="*/ 2024 h 4316"/>
                    <a:gd name="T10" fmla="*/ 24 w 493"/>
                    <a:gd name="T11" fmla="*/ 2068 h 4316"/>
                    <a:gd name="T12" fmla="*/ 6 w 493"/>
                    <a:gd name="T13" fmla="*/ 2119 h 4316"/>
                    <a:gd name="T14" fmla="*/ 6 w 493"/>
                    <a:gd name="T15" fmla="*/ 2210 h 4316"/>
                    <a:gd name="T16" fmla="*/ 28 w 493"/>
                    <a:gd name="T17" fmla="*/ 2464 h 4316"/>
                    <a:gd name="T18" fmla="*/ 24 w 493"/>
                    <a:gd name="T19" fmla="*/ 3044 h 4316"/>
                    <a:gd name="T20" fmla="*/ 28 w 493"/>
                    <a:gd name="T21" fmla="*/ 4316 h 4316"/>
                    <a:gd name="T22" fmla="*/ 80 w 493"/>
                    <a:gd name="T23" fmla="*/ 4312 h 4316"/>
                    <a:gd name="T24" fmla="*/ 88 w 493"/>
                    <a:gd name="T25" fmla="*/ 3288 h 4316"/>
                    <a:gd name="T26" fmla="*/ 84 w 493"/>
                    <a:gd name="T27" fmla="*/ 2416 h 4316"/>
                    <a:gd name="T28" fmla="*/ 60 w 493"/>
                    <a:gd name="T29" fmla="*/ 2208 h 4316"/>
                    <a:gd name="T30" fmla="*/ 92 w 493"/>
                    <a:gd name="T31" fmla="*/ 2100 h 4316"/>
                    <a:gd name="T32" fmla="*/ 240 w 493"/>
                    <a:gd name="T33" fmla="*/ 2084 h 4316"/>
                    <a:gd name="T34" fmla="*/ 384 w 493"/>
                    <a:gd name="T35" fmla="*/ 2084 h 4316"/>
                    <a:gd name="T36" fmla="*/ 428 w 493"/>
                    <a:gd name="T37" fmla="*/ 2128 h 4316"/>
                    <a:gd name="T38" fmla="*/ 424 w 493"/>
                    <a:gd name="T39" fmla="*/ 2236 h 4316"/>
                    <a:gd name="T40" fmla="*/ 420 w 493"/>
                    <a:gd name="T41" fmla="*/ 2344 h 4316"/>
                    <a:gd name="T42" fmla="*/ 408 w 493"/>
                    <a:gd name="T43" fmla="*/ 2496 h 4316"/>
                    <a:gd name="T44" fmla="*/ 395 w 493"/>
                    <a:gd name="T45" fmla="*/ 4313 h 4316"/>
                    <a:gd name="T46" fmla="*/ 476 w 493"/>
                    <a:gd name="T47" fmla="*/ 4310 h 4316"/>
                    <a:gd name="T48" fmla="*/ 459 w 493"/>
                    <a:gd name="T49" fmla="*/ 3614 h 4316"/>
                    <a:gd name="T50" fmla="*/ 468 w 493"/>
                    <a:gd name="T51" fmla="*/ 2472 h 4316"/>
                    <a:gd name="T52" fmla="*/ 493 w 493"/>
                    <a:gd name="T53" fmla="*/ 2165 h 4316"/>
                    <a:gd name="T54" fmla="*/ 468 w 493"/>
                    <a:gd name="T55" fmla="*/ 2048 h 4316"/>
                    <a:gd name="T56" fmla="*/ 487 w 493"/>
                    <a:gd name="T57" fmla="*/ 1982 h 4316"/>
                    <a:gd name="T58" fmla="*/ 487 w 493"/>
                    <a:gd name="T59" fmla="*/ 1800 h 4316"/>
                    <a:gd name="T60" fmla="*/ 456 w 493"/>
                    <a:gd name="T61" fmla="*/ 1024 h 4316"/>
                    <a:gd name="T62" fmla="*/ 468 w 493"/>
                    <a:gd name="T63" fmla="*/ 0 h 4316"/>
                    <a:gd name="T64" fmla="*/ 420 w 493"/>
                    <a:gd name="T65" fmla="*/ 0 h 4316"/>
                    <a:gd name="T66" fmla="*/ 412 w 493"/>
                    <a:gd name="T67" fmla="*/ 524 h 4316"/>
                    <a:gd name="T68" fmla="*/ 404 w 493"/>
                    <a:gd name="T69" fmla="*/ 920 h 4316"/>
                    <a:gd name="T70" fmla="*/ 420 w 493"/>
                    <a:gd name="T71" fmla="*/ 1592 h 4316"/>
                    <a:gd name="T72" fmla="*/ 436 w 493"/>
                    <a:gd name="T73" fmla="*/ 1956 h 4316"/>
                    <a:gd name="T74" fmla="*/ 400 w 493"/>
                    <a:gd name="T75" fmla="*/ 2024 h 4316"/>
                    <a:gd name="T76" fmla="*/ 244 w 493"/>
                    <a:gd name="T77" fmla="*/ 2004 h 4316"/>
                    <a:gd name="T78" fmla="*/ 96 w 493"/>
                    <a:gd name="T79" fmla="*/ 2016 h 4316"/>
                    <a:gd name="T80" fmla="*/ 54 w 493"/>
                    <a:gd name="T81" fmla="*/ 1845 h 4316"/>
                    <a:gd name="T82" fmla="*/ 88 w 493"/>
                    <a:gd name="T83" fmla="*/ 1356 h 4316"/>
                    <a:gd name="T84" fmla="*/ 92 w 493"/>
                    <a:gd name="T85" fmla="*/ 580 h 4316"/>
                    <a:gd name="T86" fmla="*/ 84 w 493"/>
                    <a:gd name="T87" fmla="*/ 0 h 4316"/>
                    <a:gd name="T88" fmla="*/ 40 w 493"/>
                    <a:gd name="T89" fmla="*/ 0 h 43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3" h="4316">
                      <a:moveTo>
                        <a:pt x="40" y="0"/>
                      </a:moveTo>
                      <a:cubicBezTo>
                        <a:pt x="33" y="185"/>
                        <a:pt x="50" y="797"/>
                        <a:pt x="44" y="1104"/>
                      </a:cubicBezTo>
                      <a:cubicBezTo>
                        <a:pt x="38" y="1411"/>
                        <a:pt x="12" y="1699"/>
                        <a:pt x="6" y="1845"/>
                      </a:cubicBezTo>
                      <a:cubicBezTo>
                        <a:pt x="0" y="1991"/>
                        <a:pt x="4" y="1952"/>
                        <a:pt x="6" y="1982"/>
                      </a:cubicBezTo>
                      <a:cubicBezTo>
                        <a:pt x="8" y="2012"/>
                        <a:pt x="17" y="2010"/>
                        <a:pt x="20" y="2024"/>
                      </a:cubicBezTo>
                      <a:cubicBezTo>
                        <a:pt x="23" y="2038"/>
                        <a:pt x="26" y="2052"/>
                        <a:pt x="24" y="2068"/>
                      </a:cubicBezTo>
                      <a:cubicBezTo>
                        <a:pt x="22" y="2084"/>
                        <a:pt x="9" y="2095"/>
                        <a:pt x="6" y="2119"/>
                      </a:cubicBezTo>
                      <a:cubicBezTo>
                        <a:pt x="3" y="2143"/>
                        <a:pt x="2" y="2153"/>
                        <a:pt x="6" y="2210"/>
                      </a:cubicBezTo>
                      <a:cubicBezTo>
                        <a:pt x="10" y="2267"/>
                        <a:pt x="25" y="2325"/>
                        <a:pt x="28" y="2464"/>
                      </a:cubicBezTo>
                      <a:cubicBezTo>
                        <a:pt x="31" y="2603"/>
                        <a:pt x="24" y="2735"/>
                        <a:pt x="24" y="3044"/>
                      </a:cubicBezTo>
                      <a:cubicBezTo>
                        <a:pt x="24" y="3353"/>
                        <a:pt x="19" y="4105"/>
                        <a:pt x="28" y="4316"/>
                      </a:cubicBezTo>
                      <a:lnTo>
                        <a:pt x="80" y="4312"/>
                      </a:lnTo>
                      <a:cubicBezTo>
                        <a:pt x="90" y="4141"/>
                        <a:pt x="87" y="3604"/>
                        <a:pt x="88" y="3288"/>
                      </a:cubicBezTo>
                      <a:cubicBezTo>
                        <a:pt x="89" y="2972"/>
                        <a:pt x="89" y="2596"/>
                        <a:pt x="84" y="2416"/>
                      </a:cubicBezTo>
                      <a:cubicBezTo>
                        <a:pt x="92" y="2340"/>
                        <a:pt x="69" y="2262"/>
                        <a:pt x="60" y="2208"/>
                      </a:cubicBezTo>
                      <a:cubicBezTo>
                        <a:pt x="52" y="2148"/>
                        <a:pt x="48" y="2110"/>
                        <a:pt x="92" y="2100"/>
                      </a:cubicBezTo>
                      <a:cubicBezTo>
                        <a:pt x="134" y="2086"/>
                        <a:pt x="190" y="2081"/>
                        <a:pt x="240" y="2084"/>
                      </a:cubicBezTo>
                      <a:cubicBezTo>
                        <a:pt x="289" y="2081"/>
                        <a:pt x="353" y="2077"/>
                        <a:pt x="384" y="2084"/>
                      </a:cubicBezTo>
                      <a:cubicBezTo>
                        <a:pt x="415" y="2091"/>
                        <a:pt x="421" y="2103"/>
                        <a:pt x="428" y="2128"/>
                      </a:cubicBezTo>
                      <a:cubicBezTo>
                        <a:pt x="435" y="2153"/>
                        <a:pt x="425" y="2200"/>
                        <a:pt x="424" y="2236"/>
                      </a:cubicBezTo>
                      <a:cubicBezTo>
                        <a:pt x="423" y="2272"/>
                        <a:pt x="423" y="2301"/>
                        <a:pt x="420" y="2344"/>
                      </a:cubicBezTo>
                      <a:cubicBezTo>
                        <a:pt x="411" y="2391"/>
                        <a:pt x="412" y="2168"/>
                        <a:pt x="408" y="2496"/>
                      </a:cubicBezTo>
                      <a:cubicBezTo>
                        <a:pt x="404" y="2824"/>
                        <a:pt x="384" y="4011"/>
                        <a:pt x="395" y="4313"/>
                      </a:cubicBezTo>
                      <a:lnTo>
                        <a:pt x="476" y="4310"/>
                      </a:lnTo>
                      <a:cubicBezTo>
                        <a:pt x="486" y="4194"/>
                        <a:pt x="460" y="3920"/>
                        <a:pt x="459" y="3614"/>
                      </a:cubicBezTo>
                      <a:cubicBezTo>
                        <a:pt x="458" y="3308"/>
                        <a:pt x="462" y="2713"/>
                        <a:pt x="468" y="2472"/>
                      </a:cubicBezTo>
                      <a:cubicBezTo>
                        <a:pt x="464" y="2328"/>
                        <a:pt x="493" y="2218"/>
                        <a:pt x="493" y="2165"/>
                      </a:cubicBezTo>
                      <a:cubicBezTo>
                        <a:pt x="493" y="2111"/>
                        <a:pt x="480" y="2100"/>
                        <a:pt x="468" y="2048"/>
                      </a:cubicBezTo>
                      <a:cubicBezTo>
                        <a:pt x="490" y="2027"/>
                        <a:pt x="484" y="2023"/>
                        <a:pt x="487" y="1982"/>
                      </a:cubicBezTo>
                      <a:cubicBezTo>
                        <a:pt x="490" y="1941"/>
                        <a:pt x="492" y="1960"/>
                        <a:pt x="487" y="1800"/>
                      </a:cubicBezTo>
                      <a:cubicBezTo>
                        <a:pt x="482" y="1640"/>
                        <a:pt x="459" y="1324"/>
                        <a:pt x="456" y="1024"/>
                      </a:cubicBezTo>
                      <a:cubicBezTo>
                        <a:pt x="453" y="724"/>
                        <a:pt x="474" y="171"/>
                        <a:pt x="468" y="0"/>
                      </a:cubicBezTo>
                      <a:lnTo>
                        <a:pt x="420" y="0"/>
                      </a:lnTo>
                      <a:cubicBezTo>
                        <a:pt x="411" y="87"/>
                        <a:pt x="415" y="371"/>
                        <a:pt x="412" y="524"/>
                      </a:cubicBezTo>
                      <a:cubicBezTo>
                        <a:pt x="409" y="677"/>
                        <a:pt x="403" y="742"/>
                        <a:pt x="404" y="920"/>
                      </a:cubicBezTo>
                      <a:cubicBezTo>
                        <a:pt x="405" y="1098"/>
                        <a:pt x="415" y="1419"/>
                        <a:pt x="420" y="1592"/>
                      </a:cubicBezTo>
                      <a:cubicBezTo>
                        <a:pt x="425" y="1765"/>
                        <a:pt x="439" y="1884"/>
                        <a:pt x="436" y="1956"/>
                      </a:cubicBezTo>
                      <a:cubicBezTo>
                        <a:pt x="432" y="1980"/>
                        <a:pt x="441" y="2017"/>
                        <a:pt x="400" y="2024"/>
                      </a:cubicBezTo>
                      <a:cubicBezTo>
                        <a:pt x="373" y="2037"/>
                        <a:pt x="295" y="2005"/>
                        <a:pt x="244" y="2004"/>
                      </a:cubicBezTo>
                      <a:cubicBezTo>
                        <a:pt x="193" y="2003"/>
                        <a:pt x="128" y="2042"/>
                        <a:pt x="96" y="2016"/>
                      </a:cubicBezTo>
                      <a:cubicBezTo>
                        <a:pt x="64" y="1990"/>
                        <a:pt x="55" y="1955"/>
                        <a:pt x="54" y="1845"/>
                      </a:cubicBezTo>
                      <a:cubicBezTo>
                        <a:pt x="53" y="1735"/>
                        <a:pt x="82" y="1567"/>
                        <a:pt x="88" y="1356"/>
                      </a:cubicBezTo>
                      <a:cubicBezTo>
                        <a:pt x="94" y="1145"/>
                        <a:pt x="93" y="806"/>
                        <a:pt x="92" y="580"/>
                      </a:cubicBezTo>
                      <a:cubicBezTo>
                        <a:pt x="91" y="354"/>
                        <a:pt x="93" y="97"/>
                        <a:pt x="84" y="0"/>
                      </a:cubicBezTo>
                      <a:lnTo>
                        <a:pt x="40"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46" name="Freeform 22"/>
                <p:cNvSpPr>
                  <a:spLocks/>
                </p:cNvSpPr>
                <p:nvPr/>
              </p:nvSpPr>
              <p:spPr bwMode="white">
                <a:xfrm>
                  <a:off x="686" y="2115"/>
                  <a:ext cx="110" cy="2203"/>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47" name="Group 23"/>
              <p:cNvGrpSpPr>
                <a:grpSpLocks/>
              </p:cNvGrpSpPr>
              <p:nvPr/>
            </p:nvGrpSpPr>
            <p:grpSpPr bwMode="auto">
              <a:xfrm flipV="1">
                <a:off x="2866" y="-3"/>
                <a:ext cx="396" cy="4318"/>
                <a:chOff x="2971" y="-3"/>
                <a:chExt cx="493" cy="4325"/>
              </a:xfrm>
            </p:grpSpPr>
            <p:sp>
              <p:nvSpPr>
                <p:cNvPr id="1048" name="Freeform 24"/>
                <p:cNvSpPr>
                  <a:spLocks/>
                </p:cNvSpPr>
                <p:nvPr/>
              </p:nvSpPr>
              <p:spPr bwMode="white">
                <a:xfrm>
                  <a:off x="2971" y="-3"/>
                  <a:ext cx="493" cy="4323"/>
                </a:xfrm>
                <a:custGeom>
                  <a:avLst/>
                  <a:gdLst>
                    <a:gd name="T0" fmla="*/ 40 w 493"/>
                    <a:gd name="T1" fmla="*/ 7 h 4323"/>
                    <a:gd name="T2" fmla="*/ 44 w 493"/>
                    <a:gd name="T3" fmla="*/ 1111 h 4323"/>
                    <a:gd name="T4" fmla="*/ 6 w 493"/>
                    <a:gd name="T5" fmla="*/ 1852 h 4323"/>
                    <a:gd name="T6" fmla="*/ 6 w 493"/>
                    <a:gd name="T7" fmla="*/ 1989 h 4323"/>
                    <a:gd name="T8" fmla="*/ 20 w 493"/>
                    <a:gd name="T9" fmla="*/ 2031 h 4323"/>
                    <a:gd name="T10" fmla="*/ 24 w 493"/>
                    <a:gd name="T11" fmla="*/ 2075 h 4323"/>
                    <a:gd name="T12" fmla="*/ 6 w 493"/>
                    <a:gd name="T13" fmla="*/ 2126 h 4323"/>
                    <a:gd name="T14" fmla="*/ 6 w 493"/>
                    <a:gd name="T15" fmla="*/ 2217 h 4323"/>
                    <a:gd name="T16" fmla="*/ 28 w 493"/>
                    <a:gd name="T17" fmla="*/ 2471 h 4323"/>
                    <a:gd name="T18" fmla="*/ 24 w 493"/>
                    <a:gd name="T19" fmla="*/ 3051 h 4323"/>
                    <a:gd name="T20" fmla="*/ 28 w 493"/>
                    <a:gd name="T21" fmla="*/ 4323 h 4323"/>
                    <a:gd name="T22" fmla="*/ 80 w 493"/>
                    <a:gd name="T23" fmla="*/ 4319 h 4323"/>
                    <a:gd name="T24" fmla="*/ 88 w 493"/>
                    <a:gd name="T25" fmla="*/ 3295 h 4323"/>
                    <a:gd name="T26" fmla="*/ 84 w 493"/>
                    <a:gd name="T27" fmla="*/ 2423 h 4323"/>
                    <a:gd name="T28" fmla="*/ 60 w 493"/>
                    <a:gd name="T29" fmla="*/ 2215 h 4323"/>
                    <a:gd name="T30" fmla="*/ 92 w 493"/>
                    <a:gd name="T31" fmla="*/ 2107 h 4323"/>
                    <a:gd name="T32" fmla="*/ 240 w 493"/>
                    <a:gd name="T33" fmla="*/ 2091 h 4323"/>
                    <a:gd name="T34" fmla="*/ 384 w 493"/>
                    <a:gd name="T35" fmla="*/ 2091 h 4323"/>
                    <a:gd name="T36" fmla="*/ 428 w 493"/>
                    <a:gd name="T37" fmla="*/ 2135 h 4323"/>
                    <a:gd name="T38" fmla="*/ 424 w 493"/>
                    <a:gd name="T39" fmla="*/ 2243 h 4323"/>
                    <a:gd name="T40" fmla="*/ 420 w 493"/>
                    <a:gd name="T41" fmla="*/ 2351 h 4323"/>
                    <a:gd name="T42" fmla="*/ 408 w 493"/>
                    <a:gd name="T43" fmla="*/ 2503 h 4323"/>
                    <a:gd name="T44" fmla="*/ 395 w 493"/>
                    <a:gd name="T45" fmla="*/ 4320 h 4323"/>
                    <a:gd name="T46" fmla="*/ 476 w 493"/>
                    <a:gd name="T47" fmla="*/ 4317 h 4323"/>
                    <a:gd name="T48" fmla="*/ 459 w 493"/>
                    <a:gd name="T49" fmla="*/ 3621 h 4323"/>
                    <a:gd name="T50" fmla="*/ 468 w 493"/>
                    <a:gd name="T51" fmla="*/ 2479 h 4323"/>
                    <a:gd name="T52" fmla="*/ 493 w 493"/>
                    <a:gd name="T53" fmla="*/ 2172 h 4323"/>
                    <a:gd name="T54" fmla="*/ 468 w 493"/>
                    <a:gd name="T55" fmla="*/ 2055 h 4323"/>
                    <a:gd name="T56" fmla="*/ 487 w 493"/>
                    <a:gd name="T57" fmla="*/ 1989 h 4323"/>
                    <a:gd name="T58" fmla="*/ 487 w 493"/>
                    <a:gd name="T59" fmla="*/ 1807 h 4323"/>
                    <a:gd name="T60" fmla="*/ 456 w 493"/>
                    <a:gd name="T61" fmla="*/ 1031 h 4323"/>
                    <a:gd name="T62" fmla="*/ 472 w 493"/>
                    <a:gd name="T63" fmla="*/ 0 h 4323"/>
                    <a:gd name="T64" fmla="*/ 416 w 493"/>
                    <a:gd name="T65" fmla="*/ 3 h 4323"/>
                    <a:gd name="T66" fmla="*/ 412 w 493"/>
                    <a:gd name="T67" fmla="*/ 531 h 4323"/>
                    <a:gd name="T68" fmla="*/ 404 w 493"/>
                    <a:gd name="T69" fmla="*/ 927 h 4323"/>
                    <a:gd name="T70" fmla="*/ 420 w 493"/>
                    <a:gd name="T71" fmla="*/ 1599 h 4323"/>
                    <a:gd name="T72" fmla="*/ 436 w 493"/>
                    <a:gd name="T73" fmla="*/ 1963 h 4323"/>
                    <a:gd name="T74" fmla="*/ 400 w 493"/>
                    <a:gd name="T75" fmla="*/ 2031 h 4323"/>
                    <a:gd name="T76" fmla="*/ 244 w 493"/>
                    <a:gd name="T77" fmla="*/ 2011 h 4323"/>
                    <a:gd name="T78" fmla="*/ 96 w 493"/>
                    <a:gd name="T79" fmla="*/ 2023 h 4323"/>
                    <a:gd name="T80" fmla="*/ 54 w 493"/>
                    <a:gd name="T81" fmla="*/ 1852 h 4323"/>
                    <a:gd name="T82" fmla="*/ 88 w 493"/>
                    <a:gd name="T83" fmla="*/ 1363 h 4323"/>
                    <a:gd name="T84" fmla="*/ 92 w 493"/>
                    <a:gd name="T85" fmla="*/ 587 h 4323"/>
                    <a:gd name="T86" fmla="*/ 88 w 493"/>
                    <a:gd name="T87" fmla="*/ 3 h 4323"/>
                    <a:gd name="T88" fmla="*/ 40 w 493"/>
                    <a:gd name="T89" fmla="*/ 7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93" h="4323">
                      <a:moveTo>
                        <a:pt x="40" y="7"/>
                      </a:moveTo>
                      <a:cubicBezTo>
                        <a:pt x="33" y="192"/>
                        <a:pt x="50" y="804"/>
                        <a:pt x="44" y="1111"/>
                      </a:cubicBezTo>
                      <a:cubicBezTo>
                        <a:pt x="38" y="1418"/>
                        <a:pt x="12" y="1706"/>
                        <a:pt x="6" y="1852"/>
                      </a:cubicBezTo>
                      <a:cubicBezTo>
                        <a:pt x="0" y="1998"/>
                        <a:pt x="4" y="1959"/>
                        <a:pt x="6" y="1989"/>
                      </a:cubicBezTo>
                      <a:cubicBezTo>
                        <a:pt x="8" y="2019"/>
                        <a:pt x="17" y="2017"/>
                        <a:pt x="20" y="2031"/>
                      </a:cubicBezTo>
                      <a:cubicBezTo>
                        <a:pt x="23" y="2045"/>
                        <a:pt x="26" y="2059"/>
                        <a:pt x="24" y="2075"/>
                      </a:cubicBezTo>
                      <a:cubicBezTo>
                        <a:pt x="22" y="2091"/>
                        <a:pt x="9" y="2102"/>
                        <a:pt x="6" y="2126"/>
                      </a:cubicBezTo>
                      <a:cubicBezTo>
                        <a:pt x="3" y="2150"/>
                        <a:pt x="2" y="2160"/>
                        <a:pt x="6" y="2217"/>
                      </a:cubicBezTo>
                      <a:cubicBezTo>
                        <a:pt x="10" y="2274"/>
                        <a:pt x="25" y="2332"/>
                        <a:pt x="28" y="2471"/>
                      </a:cubicBezTo>
                      <a:cubicBezTo>
                        <a:pt x="31" y="2610"/>
                        <a:pt x="24" y="2742"/>
                        <a:pt x="24" y="3051"/>
                      </a:cubicBezTo>
                      <a:cubicBezTo>
                        <a:pt x="24" y="3360"/>
                        <a:pt x="19" y="4112"/>
                        <a:pt x="28" y="4323"/>
                      </a:cubicBezTo>
                      <a:lnTo>
                        <a:pt x="80" y="4319"/>
                      </a:lnTo>
                      <a:cubicBezTo>
                        <a:pt x="90" y="4148"/>
                        <a:pt x="87" y="3611"/>
                        <a:pt x="88" y="3295"/>
                      </a:cubicBezTo>
                      <a:cubicBezTo>
                        <a:pt x="89" y="2979"/>
                        <a:pt x="89" y="2603"/>
                        <a:pt x="84" y="2423"/>
                      </a:cubicBezTo>
                      <a:cubicBezTo>
                        <a:pt x="92" y="2347"/>
                        <a:pt x="69" y="2269"/>
                        <a:pt x="60" y="2215"/>
                      </a:cubicBezTo>
                      <a:cubicBezTo>
                        <a:pt x="52" y="2155"/>
                        <a:pt x="48" y="2117"/>
                        <a:pt x="92" y="2107"/>
                      </a:cubicBezTo>
                      <a:cubicBezTo>
                        <a:pt x="134" y="2093"/>
                        <a:pt x="190" y="2088"/>
                        <a:pt x="240" y="2091"/>
                      </a:cubicBezTo>
                      <a:cubicBezTo>
                        <a:pt x="289" y="2088"/>
                        <a:pt x="353" y="2084"/>
                        <a:pt x="384" y="2091"/>
                      </a:cubicBezTo>
                      <a:cubicBezTo>
                        <a:pt x="415" y="2098"/>
                        <a:pt x="421" y="2110"/>
                        <a:pt x="428" y="2135"/>
                      </a:cubicBezTo>
                      <a:cubicBezTo>
                        <a:pt x="435" y="2160"/>
                        <a:pt x="425" y="2207"/>
                        <a:pt x="424" y="2243"/>
                      </a:cubicBezTo>
                      <a:cubicBezTo>
                        <a:pt x="423" y="2279"/>
                        <a:pt x="423" y="2308"/>
                        <a:pt x="420" y="2351"/>
                      </a:cubicBezTo>
                      <a:cubicBezTo>
                        <a:pt x="411" y="2398"/>
                        <a:pt x="412" y="2175"/>
                        <a:pt x="408" y="2503"/>
                      </a:cubicBezTo>
                      <a:cubicBezTo>
                        <a:pt x="404" y="2831"/>
                        <a:pt x="384" y="4018"/>
                        <a:pt x="395" y="4320"/>
                      </a:cubicBezTo>
                      <a:lnTo>
                        <a:pt x="476" y="4317"/>
                      </a:lnTo>
                      <a:cubicBezTo>
                        <a:pt x="486" y="4201"/>
                        <a:pt x="460" y="3927"/>
                        <a:pt x="459" y="3621"/>
                      </a:cubicBezTo>
                      <a:cubicBezTo>
                        <a:pt x="458" y="3315"/>
                        <a:pt x="462" y="2720"/>
                        <a:pt x="468" y="2479"/>
                      </a:cubicBezTo>
                      <a:cubicBezTo>
                        <a:pt x="464" y="2335"/>
                        <a:pt x="493" y="2225"/>
                        <a:pt x="493" y="2172"/>
                      </a:cubicBezTo>
                      <a:cubicBezTo>
                        <a:pt x="493" y="2118"/>
                        <a:pt x="480" y="2107"/>
                        <a:pt x="468" y="2055"/>
                      </a:cubicBezTo>
                      <a:cubicBezTo>
                        <a:pt x="490" y="2034"/>
                        <a:pt x="484" y="2030"/>
                        <a:pt x="487" y="1989"/>
                      </a:cubicBezTo>
                      <a:cubicBezTo>
                        <a:pt x="490" y="1948"/>
                        <a:pt x="492" y="1967"/>
                        <a:pt x="487" y="1807"/>
                      </a:cubicBezTo>
                      <a:cubicBezTo>
                        <a:pt x="482" y="1647"/>
                        <a:pt x="458" y="1332"/>
                        <a:pt x="456" y="1031"/>
                      </a:cubicBezTo>
                      <a:cubicBezTo>
                        <a:pt x="454" y="730"/>
                        <a:pt x="479" y="171"/>
                        <a:pt x="472" y="0"/>
                      </a:cubicBezTo>
                      <a:lnTo>
                        <a:pt x="416" y="3"/>
                      </a:lnTo>
                      <a:cubicBezTo>
                        <a:pt x="406" y="91"/>
                        <a:pt x="414" y="377"/>
                        <a:pt x="412" y="531"/>
                      </a:cubicBezTo>
                      <a:cubicBezTo>
                        <a:pt x="410" y="685"/>
                        <a:pt x="403" y="749"/>
                        <a:pt x="404" y="927"/>
                      </a:cubicBezTo>
                      <a:cubicBezTo>
                        <a:pt x="405" y="1105"/>
                        <a:pt x="415" y="1426"/>
                        <a:pt x="420" y="1599"/>
                      </a:cubicBezTo>
                      <a:cubicBezTo>
                        <a:pt x="425" y="1772"/>
                        <a:pt x="439" y="1891"/>
                        <a:pt x="436" y="1963"/>
                      </a:cubicBezTo>
                      <a:cubicBezTo>
                        <a:pt x="432" y="1987"/>
                        <a:pt x="441" y="2024"/>
                        <a:pt x="400" y="2031"/>
                      </a:cubicBezTo>
                      <a:cubicBezTo>
                        <a:pt x="373" y="2044"/>
                        <a:pt x="295" y="2012"/>
                        <a:pt x="244" y="2011"/>
                      </a:cubicBezTo>
                      <a:cubicBezTo>
                        <a:pt x="193" y="2010"/>
                        <a:pt x="128" y="2049"/>
                        <a:pt x="96" y="2023"/>
                      </a:cubicBezTo>
                      <a:cubicBezTo>
                        <a:pt x="64" y="1997"/>
                        <a:pt x="55" y="1962"/>
                        <a:pt x="54" y="1852"/>
                      </a:cubicBezTo>
                      <a:cubicBezTo>
                        <a:pt x="53" y="1742"/>
                        <a:pt x="82" y="1574"/>
                        <a:pt x="88" y="1363"/>
                      </a:cubicBezTo>
                      <a:cubicBezTo>
                        <a:pt x="94" y="1152"/>
                        <a:pt x="92" y="814"/>
                        <a:pt x="92" y="587"/>
                      </a:cubicBezTo>
                      <a:cubicBezTo>
                        <a:pt x="92" y="360"/>
                        <a:pt x="97" y="100"/>
                        <a:pt x="88" y="3"/>
                      </a:cubicBezTo>
                      <a:lnTo>
                        <a:pt x="40" y="7"/>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49" name="Freeform 25"/>
                <p:cNvSpPr>
                  <a:spLocks/>
                </p:cNvSpPr>
                <p:nvPr/>
              </p:nvSpPr>
              <p:spPr bwMode="white">
                <a:xfrm>
                  <a:off x="3228" y="2119"/>
                  <a:ext cx="110" cy="2203"/>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1050" name="Freeform 26"/>
              <p:cNvSpPr>
                <a:spLocks/>
              </p:cNvSpPr>
              <p:nvPr/>
            </p:nvSpPr>
            <p:spPr bwMode="white">
              <a:xfrm rot="2199825" flipH="1">
                <a:off x="2185" y="2464"/>
                <a:ext cx="479" cy="950"/>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51" name="Freeform 27"/>
              <p:cNvSpPr>
                <a:spLocks/>
              </p:cNvSpPr>
              <p:nvPr/>
            </p:nvSpPr>
            <p:spPr bwMode="white">
              <a:xfrm rot="21428822" flipH="1">
                <a:off x="2294" y="2929"/>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52" name="Freeform 28"/>
              <p:cNvSpPr>
                <a:spLocks/>
              </p:cNvSpPr>
              <p:nvPr/>
            </p:nvSpPr>
            <p:spPr bwMode="white">
              <a:xfrm>
                <a:off x="3188" y="2454"/>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53" name="Freeform 29"/>
              <p:cNvSpPr>
                <a:spLocks/>
              </p:cNvSpPr>
              <p:nvPr/>
            </p:nvSpPr>
            <p:spPr bwMode="white">
              <a:xfrm rot="-744944">
                <a:off x="3295" y="2728"/>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gradFill rotWithShape="0">
                <a:gsLst>
                  <a:gs pos="0">
                    <a:schemeClr val="accent2"/>
                  </a:gs>
                  <a:gs pos="100000">
                    <a:schemeClr val="bg1"/>
                  </a:gs>
                </a:gsLst>
                <a:lin ang="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54" name="Freeform 30"/>
              <p:cNvSpPr>
                <a:spLocks/>
              </p:cNvSpPr>
              <p:nvPr/>
            </p:nvSpPr>
            <p:spPr bwMode="white">
              <a:xfrm>
                <a:off x="2993" y="2966"/>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1055" name="Group 31"/>
              <p:cNvGrpSpPr>
                <a:grpSpLocks/>
              </p:cNvGrpSpPr>
              <p:nvPr/>
            </p:nvGrpSpPr>
            <p:grpSpPr bwMode="auto">
              <a:xfrm>
                <a:off x="2162" y="0"/>
                <a:ext cx="1981" cy="1676"/>
                <a:chOff x="2305" y="2222"/>
                <a:chExt cx="1981" cy="1676"/>
              </a:xfrm>
            </p:grpSpPr>
            <p:sp>
              <p:nvSpPr>
                <p:cNvPr id="1056" name="Freeform 32"/>
                <p:cNvSpPr>
                  <a:spLocks/>
                </p:cNvSpPr>
                <p:nvPr/>
              </p:nvSpPr>
              <p:spPr bwMode="white">
                <a:xfrm rot="2199825" flipH="1">
                  <a:off x="2305" y="2232"/>
                  <a:ext cx="479" cy="950"/>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57" name="Freeform 33"/>
                <p:cNvSpPr>
                  <a:spLocks/>
                </p:cNvSpPr>
                <p:nvPr/>
              </p:nvSpPr>
              <p:spPr bwMode="white">
                <a:xfrm rot="21428822" flipH="1">
                  <a:off x="2414" y="269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58" name="Freeform 34"/>
                <p:cNvSpPr>
                  <a:spLocks/>
                </p:cNvSpPr>
                <p:nvPr/>
              </p:nvSpPr>
              <p:spPr bwMode="white">
                <a:xfrm>
                  <a:off x="3308" y="2222"/>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59" name="Freeform 35"/>
                <p:cNvSpPr>
                  <a:spLocks/>
                </p:cNvSpPr>
                <p:nvPr/>
              </p:nvSpPr>
              <p:spPr bwMode="white">
                <a:xfrm rot="-744944">
                  <a:off x="3415" y="249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60" name="Freeform 36"/>
                <p:cNvSpPr>
                  <a:spLocks/>
                </p:cNvSpPr>
                <p:nvPr/>
              </p:nvSpPr>
              <p:spPr bwMode="white">
                <a:xfrm>
                  <a:off x="3113" y="273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61" name="Group 37"/>
              <p:cNvGrpSpPr>
                <a:grpSpLocks/>
              </p:cNvGrpSpPr>
              <p:nvPr/>
            </p:nvGrpSpPr>
            <p:grpSpPr bwMode="auto">
              <a:xfrm>
                <a:off x="196" y="1100"/>
                <a:ext cx="2234" cy="1706"/>
                <a:chOff x="196" y="1100"/>
                <a:chExt cx="2234" cy="1706"/>
              </a:xfrm>
            </p:grpSpPr>
            <p:sp>
              <p:nvSpPr>
                <p:cNvPr id="1062" name="Freeform 38"/>
                <p:cNvSpPr>
                  <a:spLocks/>
                </p:cNvSpPr>
                <p:nvPr/>
              </p:nvSpPr>
              <p:spPr bwMode="white">
                <a:xfrm rot="-744944">
                  <a:off x="1583" y="1359"/>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63" name="Freeform 39"/>
                <p:cNvSpPr>
                  <a:spLocks/>
                </p:cNvSpPr>
                <p:nvPr/>
              </p:nvSpPr>
              <p:spPr bwMode="white">
                <a:xfrm>
                  <a:off x="1295" y="1642"/>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64" name="Freeform 40"/>
                <p:cNvSpPr>
                  <a:spLocks/>
                </p:cNvSpPr>
                <p:nvPr/>
              </p:nvSpPr>
              <p:spPr bwMode="white">
                <a:xfrm>
                  <a:off x="1452" y="1100"/>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65" name="Freeform 41"/>
                <p:cNvSpPr>
                  <a:spLocks/>
                </p:cNvSpPr>
                <p:nvPr/>
              </p:nvSpPr>
              <p:spPr bwMode="white">
                <a:xfrm rot="744944" flipH="1">
                  <a:off x="437" y="1510"/>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66" name="Freeform 42"/>
                <p:cNvSpPr>
                  <a:spLocks/>
                </p:cNvSpPr>
                <p:nvPr/>
              </p:nvSpPr>
              <p:spPr bwMode="white">
                <a:xfrm rot="505459" flipH="1">
                  <a:off x="196" y="1235"/>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67" name="Group 43"/>
              <p:cNvGrpSpPr>
                <a:grpSpLocks/>
              </p:cNvGrpSpPr>
              <p:nvPr/>
            </p:nvGrpSpPr>
            <p:grpSpPr bwMode="auto">
              <a:xfrm>
                <a:off x="4660" y="0"/>
                <a:ext cx="385" cy="4308"/>
                <a:chOff x="4660" y="0"/>
                <a:chExt cx="385" cy="4308"/>
              </a:xfrm>
            </p:grpSpPr>
            <p:sp>
              <p:nvSpPr>
                <p:cNvPr id="1068" name="Freeform 44"/>
                <p:cNvSpPr>
                  <a:spLocks/>
                </p:cNvSpPr>
                <p:nvPr/>
              </p:nvSpPr>
              <p:spPr bwMode="white">
                <a:xfrm>
                  <a:off x="4676" y="0"/>
                  <a:ext cx="369" cy="2611"/>
                </a:xfrm>
                <a:custGeom>
                  <a:avLst/>
                  <a:gdLst>
                    <a:gd name="T0" fmla="*/ 22 w 369"/>
                    <a:gd name="T1" fmla="*/ 0 h 2611"/>
                    <a:gd name="T2" fmla="*/ 14 w 369"/>
                    <a:gd name="T3" fmla="*/ 1622 h 2611"/>
                    <a:gd name="T4" fmla="*/ 6 w 369"/>
                    <a:gd name="T5" fmla="*/ 2547 h 2611"/>
                    <a:gd name="T6" fmla="*/ 38 w 369"/>
                    <a:gd name="T7" fmla="*/ 2604 h 2611"/>
                    <a:gd name="T8" fmla="*/ 184 w 369"/>
                    <a:gd name="T9" fmla="*/ 2588 h 2611"/>
                    <a:gd name="T10" fmla="*/ 339 w 369"/>
                    <a:gd name="T11" fmla="*/ 2596 h 2611"/>
                    <a:gd name="T12" fmla="*/ 363 w 369"/>
                    <a:gd name="T13" fmla="*/ 2531 h 2611"/>
                    <a:gd name="T14" fmla="*/ 339 w 369"/>
                    <a:gd name="T15" fmla="*/ 1679 h 2611"/>
                    <a:gd name="T16" fmla="*/ 339 w 369"/>
                    <a:gd name="T17" fmla="*/ 0 h 2611"/>
                    <a:gd name="T18" fmla="*/ 22 w 369"/>
                    <a:gd name="T19" fmla="*/ 0 h 26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69" h="2611">
                      <a:moveTo>
                        <a:pt x="22" y="0"/>
                      </a:moveTo>
                      <a:lnTo>
                        <a:pt x="14" y="1622"/>
                      </a:lnTo>
                      <a:cubicBezTo>
                        <a:pt x="14" y="1622"/>
                        <a:pt x="10" y="2084"/>
                        <a:pt x="6" y="2547"/>
                      </a:cubicBezTo>
                      <a:cubicBezTo>
                        <a:pt x="0" y="2588"/>
                        <a:pt x="8" y="2597"/>
                        <a:pt x="38" y="2604"/>
                      </a:cubicBezTo>
                      <a:cubicBezTo>
                        <a:pt x="68" y="2611"/>
                        <a:pt x="134" y="2589"/>
                        <a:pt x="184" y="2588"/>
                      </a:cubicBezTo>
                      <a:cubicBezTo>
                        <a:pt x="234" y="2587"/>
                        <a:pt x="309" y="2605"/>
                        <a:pt x="339" y="2596"/>
                      </a:cubicBezTo>
                      <a:cubicBezTo>
                        <a:pt x="369" y="2587"/>
                        <a:pt x="366" y="2567"/>
                        <a:pt x="363" y="2531"/>
                      </a:cubicBezTo>
                      <a:cubicBezTo>
                        <a:pt x="363" y="2378"/>
                        <a:pt x="343" y="2101"/>
                        <a:pt x="339" y="1679"/>
                      </a:cubicBezTo>
                      <a:lnTo>
                        <a:pt x="339" y="0"/>
                      </a:lnTo>
                      <a:lnTo>
                        <a:pt x="22" y="0"/>
                      </a:ln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69" name="Freeform 45"/>
                <p:cNvSpPr>
                  <a:spLocks/>
                </p:cNvSpPr>
                <p:nvPr/>
              </p:nvSpPr>
              <p:spPr bwMode="white">
                <a:xfrm>
                  <a:off x="4767" y="2173"/>
                  <a:ext cx="251" cy="390"/>
                </a:xfrm>
                <a:custGeom>
                  <a:avLst/>
                  <a:gdLst>
                    <a:gd name="T0" fmla="*/ 32 w 251"/>
                    <a:gd name="T1" fmla="*/ 379 h 390"/>
                    <a:gd name="T2" fmla="*/ 77 w 251"/>
                    <a:gd name="T3" fmla="*/ 364 h 390"/>
                    <a:gd name="T4" fmla="*/ 152 w 251"/>
                    <a:gd name="T5" fmla="*/ 370 h 390"/>
                    <a:gd name="T6" fmla="*/ 209 w 251"/>
                    <a:gd name="T7" fmla="*/ 388 h 390"/>
                    <a:gd name="T8" fmla="*/ 242 w 251"/>
                    <a:gd name="T9" fmla="*/ 379 h 390"/>
                    <a:gd name="T10" fmla="*/ 248 w 251"/>
                    <a:gd name="T11" fmla="*/ 328 h 390"/>
                    <a:gd name="T12" fmla="*/ 227 w 251"/>
                    <a:gd name="T13" fmla="*/ 175 h 390"/>
                    <a:gd name="T14" fmla="*/ 194 w 251"/>
                    <a:gd name="T15" fmla="*/ 130 h 390"/>
                    <a:gd name="T16" fmla="*/ 179 w 251"/>
                    <a:gd name="T17" fmla="*/ 295 h 390"/>
                    <a:gd name="T18" fmla="*/ 152 w 251"/>
                    <a:gd name="T19" fmla="*/ 307 h 390"/>
                    <a:gd name="T20" fmla="*/ 134 w 251"/>
                    <a:gd name="T21" fmla="*/ 163 h 390"/>
                    <a:gd name="T22" fmla="*/ 65 w 251"/>
                    <a:gd name="T23" fmla="*/ 13 h 390"/>
                    <a:gd name="T24" fmla="*/ 29 w 251"/>
                    <a:gd name="T25" fmla="*/ 85 h 390"/>
                    <a:gd name="T26" fmla="*/ 26 w 251"/>
                    <a:gd name="T27" fmla="*/ 271 h 390"/>
                    <a:gd name="T28" fmla="*/ 2 w 251"/>
                    <a:gd name="T29" fmla="*/ 337 h 390"/>
                    <a:gd name="T30" fmla="*/ 11 w 251"/>
                    <a:gd name="T31" fmla="*/ 379 h 390"/>
                    <a:gd name="T32" fmla="*/ 32 w 251"/>
                    <a:gd name="T33" fmla="*/ 379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51" h="390">
                      <a:moveTo>
                        <a:pt x="32" y="379"/>
                      </a:moveTo>
                      <a:cubicBezTo>
                        <a:pt x="43" y="377"/>
                        <a:pt x="57" y="366"/>
                        <a:pt x="77" y="364"/>
                      </a:cubicBezTo>
                      <a:cubicBezTo>
                        <a:pt x="97" y="362"/>
                        <a:pt x="130" y="366"/>
                        <a:pt x="152" y="370"/>
                      </a:cubicBezTo>
                      <a:cubicBezTo>
                        <a:pt x="174" y="374"/>
                        <a:pt x="194" y="386"/>
                        <a:pt x="209" y="388"/>
                      </a:cubicBezTo>
                      <a:cubicBezTo>
                        <a:pt x="224" y="390"/>
                        <a:pt x="235" y="389"/>
                        <a:pt x="242" y="379"/>
                      </a:cubicBezTo>
                      <a:cubicBezTo>
                        <a:pt x="249" y="369"/>
                        <a:pt x="251" y="362"/>
                        <a:pt x="248" y="328"/>
                      </a:cubicBezTo>
                      <a:cubicBezTo>
                        <a:pt x="245" y="294"/>
                        <a:pt x="236" y="208"/>
                        <a:pt x="227" y="175"/>
                      </a:cubicBezTo>
                      <a:cubicBezTo>
                        <a:pt x="218" y="142"/>
                        <a:pt x="202" y="110"/>
                        <a:pt x="194" y="130"/>
                      </a:cubicBezTo>
                      <a:cubicBezTo>
                        <a:pt x="186" y="150"/>
                        <a:pt x="186" y="266"/>
                        <a:pt x="179" y="295"/>
                      </a:cubicBezTo>
                      <a:cubicBezTo>
                        <a:pt x="172" y="324"/>
                        <a:pt x="159" y="329"/>
                        <a:pt x="152" y="307"/>
                      </a:cubicBezTo>
                      <a:cubicBezTo>
                        <a:pt x="145" y="285"/>
                        <a:pt x="149" y="212"/>
                        <a:pt x="134" y="163"/>
                      </a:cubicBezTo>
                      <a:cubicBezTo>
                        <a:pt x="119" y="114"/>
                        <a:pt x="82" y="26"/>
                        <a:pt x="65" y="13"/>
                      </a:cubicBezTo>
                      <a:cubicBezTo>
                        <a:pt x="48" y="0"/>
                        <a:pt x="35" y="42"/>
                        <a:pt x="29" y="85"/>
                      </a:cubicBezTo>
                      <a:cubicBezTo>
                        <a:pt x="23" y="128"/>
                        <a:pt x="30" y="229"/>
                        <a:pt x="26" y="271"/>
                      </a:cubicBezTo>
                      <a:cubicBezTo>
                        <a:pt x="22" y="313"/>
                        <a:pt x="4" y="319"/>
                        <a:pt x="2" y="337"/>
                      </a:cubicBezTo>
                      <a:cubicBezTo>
                        <a:pt x="0" y="355"/>
                        <a:pt x="5" y="373"/>
                        <a:pt x="11" y="379"/>
                      </a:cubicBezTo>
                      <a:cubicBezTo>
                        <a:pt x="17" y="385"/>
                        <a:pt x="21" y="381"/>
                        <a:pt x="32" y="379"/>
                      </a:cubicBezTo>
                      <a:close/>
                    </a:path>
                  </a:pathLst>
                </a:custGeom>
                <a:gradFill rotWithShape="0">
                  <a:gsLst>
                    <a:gs pos="0">
                      <a:schemeClr val="accent2"/>
                    </a:gs>
                    <a:gs pos="100000">
                      <a:schemeClr val="bg1"/>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70" name="Freeform 46"/>
                <p:cNvSpPr>
                  <a:spLocks/>
                </p:cNvSpPr>
                <p:nvPr/>
              </p:nvSpPr>
              <p:spPr bwMode="white">
                <a:xfrm>
                  <a:off x="4660" y="2594"/>
                  <a:ext cx="378" cy="1714"/>
                </a:xfrm>
                <a:custGeom>
                  <a:avLst/>
                  <a:gdLst>
                    <a:gd name="T0" fmla="*/ 0 w 378"/>
                    <a:gd name="T1" fmla="*/ 1714 h 1714"/>
                    <a:gd name="T2" fmla="*/ 15 w 378"/>
                    <a:gd name="T3" fmla="*/ 420 h 1714"/>
                    <a:gd name="T4" fmla="*/ 19 w 378"/>
                    <a:gd name="T5" fmla="*/ 63 h 1714"/>
                    <a:gd name="T6" fmla="*/ 79 w 378"/>
                    <a:gd name="T7" fmla="*/ 39 h 1714"/>
                    <a:gd name="T8" fmla="*/ 202 w 378"/>
                    <a:gd name="T9" fmla="*/ 18 h 1714"/>
                    <a:gd name="T10" fmla="*/ 351 w 378"/>
                    <a:gd name="T11" fmla="*/ 23 h 1714"/>
                    <a:gd name="T12" fmla="*/ 366 w 378"/>
                    <a:gd name="T13" fmla="*/ 120 h 1714"/>
                    <a:gd name="T14" fmla="*/ 359 w 378"/>
                    <a:gd name="T15" fmla="*/ 741 h 1714"/>
                    <a:gd name="T16" fmla="*/ 351 w 378"/>
                    <a:gd name="T17" fmla="*/ 1714 h 1714"/>
                    <a:gd name="T18" fmla="*/ 0 w 378"/>
                    <a:gd name="T19" fmla="*/ 1714 h 1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78" h="1714">
                      <a:moveTo>
                        <a:pt x="0" y="1714"/>
                      </a:moveTo>
                      <a:cubicBezTo>
                        <a:pt x="15" y="1400"/>
                        <a:pt x="10" y="693"/>
                        <a:pt x="15" y="420"/>
                      </a:cubicBezTo>
                      <a:cubicBezTo>
                        <a:pt x="18" y="145"/>
                        <a:pt x="8" y="126"/>
                        <a:pt x="19" y="63"/>
                      </a:cubicBezTo>
                      <a:cubicBezTo>
                        <a:pt x="30" y="0"/>
                        <a:pt x="49" y="46"/>
                        <a:pt x="79" y="39"/>
                      </a:cubicBezTo>
                      <a:cubicBezTo>
                        <a:pt x="109" y="32"/>
                        <a:pt x="157" y="21"/>
                        <a:pt x="202" y="18"/>
                      </a:cubicBezTo>
                      <a:cubicBezTo>
                        <a:pt x="268" y="33"/>
                        <a:pt x="324" y="6"/>
                        <a:pt x="351" y="23"/>
                      </a:cubicBezTo>
                      <a:cubicBezTo>
                        <a:pt x="378" y="40"/>
                        <a:pt x="370" y="51"/>
                        <a:pt x="366" y="120"/>
                      </a:cubicBezTo>
                      <a:cubicBezTo>
                        <a:pt x="367" y="240"/>
                        <a:pt x="362" y="475"/>
                        <a:pt x="359" y="741"/>
                      </a:cubicBezTo>
                      <a:cubicBezTo>
                        <a:pt x="356" y="1007"/>
                        <a:pt x="351" y="1430"/>
                        <a:pt x="351" y="1714"/>
                      </a:cubicBezTo>
                      <a:cubicBezTo>
                        <a:pt x="351" y="1714"/>
                        <a:pt x="0" y="1714"/>
                        <a:pt x="0" y="1714"/>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71" name="Freeform 47"/>
                <p:cNvSpPr>
                  <a:spLocks/>
                </p:cNvSpPr>
                <p:nvPr/>
              </p:nvSpPr>
              <p:spPr bwMode="white">
                <a:xfrm>
                  <a:off x="4785" y="2643"/>
                  <a:ext cx="146" cy="154"/>
                </a:xfrm>
                <a:custGeom>
                  <a:avLst/>
                  <a:gdLst>
                    <a:gd name="T0" fmla="*/ 14 w 146"/>
                    <a:gd name="T1" fmla="*/ 11 h 154"/>
                    <a:gd name="T2" fmla="*/ 92 w 146"/>
                    <a:gd name="T3" fmla="*/ 2 h 154"/>
                    <a:gd name="T4" fmla="*/ 140 w 146"/>
                    <a:gd name="T5" fmla="*/ 14 h 154"/>
                    <a:gd name="T6" fmla="*/ 128 w 146"/>
                    <a:gd name="T7" fmla="*/ 89 h 154"/>
                    <a:gd name="T8" fmla="*/ 116 w 146"/>
                    <a:gd name="T9" fmla="*/ 146 h 154"/>
                    <a:gd name="T10" fmla="*/ 74 w 146"/>
                    <a:gd name="T11" fmla="*/ 134 h 154"/>
                    <a:gd name="T12" fmla="*/ 32 w 146"/>
                    <a:gd name="T13" fmla="*/ 128 h 154"/>
                    <a:gd name="T14" fmla="*/ 5 w 146"/>
                    <a:gd name="T15" fmla="*/ 56 h 154"/>
                    <a:gd name="T16" fmla="*/ 14 w 146"/>
                    <a:gd name="T17" fmla="*/ 11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 h="154">
                      <a:moveTo>
                        <a:pt x="14" y="11"/>
                      </a:moveTo>
                      <a:cubicBezTo>
                        <a:pt x="28" y="2"/>
                        <a:pt x="71" y="2"/>
                        <a:pt x="92" y="2"/>
                      </a:cubicBezTo>
                      <a:cubicBezTo>
                        <a:pt x="113" y="2"/>
                        <a:pt x="134" y="0"/>
                        <a:pt x="140" y="14"/>
                      </a:cubicBezTo>
                      <a:cubicBezTo>
                        <a:pt x="146" y="28"/>
                        <a:pt x="132" y="67"/>
                        <a:pt x="128" y="89"/>
                      </a:cubicBezTo>
                      <a:cubicBezTo>
                        <a:pt x="124" y="111"/>
                        <a:pt x="125" y="138"/>
                        <a:pt x="116" y="146"/>
                      </a:cubicBezTo>
                      <a:cubicBezTo>
                        <a:pt x="107" y="154"/>
                        <a:pt x="88" y="137"/>
                        <a:pt x="74" y="134"/>
                      </a:cubicBezTo>
                      <a:cubicBezTo>
                        <a:pt x="60" y="131"/>
                        <a:pt x="44" y="141"/>
                        <a:pt x="32" y="128"/>
                      </a:cubicBezTo>
                      <a:cubicBezTo>
                        <a:pt x="20" y="115"/>
                        <a:pt x="8" y="75"/>
                        <a:pt x="5" y="56"/>
                      </a:cubicBezTo>
                      <a:cubicBezTo>
                        <a:pt x="2" y="37"/>
                        <a:pt x="0" y="20"/>
                        <a:pt x="14" y="11"/>
                      </a:cubicBezTo>
                      <a:close/>
                    </a:path>
                  </a:pathLst>
                </a:custGeom>
                <a:gradFill rotWithShape="0">
                  <a:gsLst>
                    <a:gs pos="0">
                      <a:schemeClr val="bg1"/>
                    </a:gs>
                    <a:gs pos="100000">
                      <a:schemeClr val="accent2"/>
                    </a:gs>
                  </a:gsLst>
                  <a:lin ang="5400000" scaled="1"/>
                </a:gra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72" name="Group 48"/>
              <p:cNvGrpSpPr>
                <a:grpSpLocks/>
              </p:cNvGrpSpPr>
              <p:nvPr/>
            </p:nvGrpSpPr>
            <p:grpSpPr bwMode="auto">
              <a:xfrm>
                <a:off x="3500" y="0"/>
                <a:ext cx="494" cy="4313"/>
                <a:chOff x="3792" y="-7"/>
                <a:chExt cx="494" cy="4328"/>
              </a:xfrm>
            </p:grpSpPr>
            <p:sp>
              <p:nvSpPr>
                <p:cNvPr id="1073" name="Freeform 49"/>
                <p:cNvSpPr>
                  <a:spLocks/>
                </p:cNvSpPr>
                <p:nvPr/>
              </p:nvSpPr>
              <p:spPr bwMode="white">
                <a:xfrm>
                  <a:off x="3792" y="0"/>
                  <a:ext cx="416" cy="4321"/>
                </a:xfrm>
                <a:custGeom>
                  <a:avLst/>
                  <a:gdLst>
                    <a:gd name="T0" fmla="*/ 12 w 416"/>
                    <a:gd name="T1" fmla="*/ 0 h 4321"/>
                    <a:gd name="T2" fmla="*/ 18 w 416"/>
                    <a:gd name="T3" fmla="*/ 406 h 4321"/>
                    <a:gd name="T4" fmla="*/ 3 w 416"/>
                    <a:gd name="T5" fmla="*/ 662 h 4321"/>
                    <a:gd name="T6" fmla="*/ 8 w 416"/>
                    <a:gd name="T7" fmla="*/ 713 h 4321"/>
                    <a:gd name="T8" fmla="*/ 24 w 416"/>
                    <a:gd name="T9" fmla="*/ 740 h 4321"/>
                    <a:gd name="T10" fmla="*/ 42 w 416"/>
                    <a:gd name="T11" fmla="*/ 758 h 4321"/>
                    <a:gd name="T12" fmla="*/ 36 w 416"/>
                    <a:gd name="T13" fmla="*/ 803 h 4321"/>
                    <a:gd name="T14" fmla="*/ 12 w 416"/>
                    <a:gd name="T15" fmla="*/ 824 h 4321"/>
                    <a:gd name="T16" fmla="*/ 0 w 416"/>
                    <a:gd name="T17" fmla="*/ 878 h 4321"/>
                    <a:gd name="T18" fmla="*/ 9 w 416"/>
                    <a:gd name="T19" fmla="*/ 2903 h 4321"/>
                    <a:gd name="T20" fmla="*/ 9 w 416"/>
                    <a:gd name="T21" fmla="*/ 3276 h 4321"/>
                    <a:gd name="T22" fmla="*/ 16 w 416"/>
                    <a:gd name="T23" fmla="*/ 3330 h 4321"/>
                    <a:gd name="T24" fmla="*/ 42 w 416"/>
                    <a:gd name="T25" fmla="*/ 3354 h 4321"/>
                    <a:gd name="T26" fmla="*/ 51 w 416"/>
                    <a:gd name="T27" fmla="*/ 3390 h 4321"/>
                    <a:gd name="T28" fmla="*/ 39 w 416"/>
                    <a:gd name="T29" fmla="*/ 3427 h 4321"/>
                    <a:gd name="T30" fmla="*/ 24 w 416"/>
                    <a:gd name="T31" fmla="*/ 3466 h 4321"/>
                    <a:gd name="T32" fmla="*/ 31 w 416"/>
                    <a:gd name="T33" fmla="*/ 4321 h 4321"/>
                    <a:gd name="T34" fmla="*/ 102 w 416"/>
                    <a:gd name="T35" fmla="*/ 4317 h 4321"/>
                    <a:gd name="T36" fmla="*/ 93 w 416"/>
                    <a:gd name="T37" fmla="*/ 3529 h 4321"/>
                    <a:gd name="T38" fmla="*/ 117 w 416"/>
                    <a:gd name="T39" fmla="*/ 3496 h 4321"/>
                    <a:gd name="T40" fmla="*/ 156 w 416"/>
                    <a:gd name="T41" fmla="*/ 3493 h 4321"/>
                    <a:gd name="T42" fmla="*/ 297 w 416"/>
                    <a:gd name="T43" fmla="*/ 3502 h 4321"/>
                    <a:gd name="T44" fmla="*/ 345 w 416"/>
                    <a:gd name="T45" fmla="*/ 3502 h 4321"/>
                    <a:gd name="T46" fmla="*/ 357 w 416"/>
                    <a:gd name="T47" fmla="*/ 3478 h 4321"/>
                    <a:gd name="T48" fmla="*/ 315 w 416"/>
                    <a:gd name="T49" fmla="*/ 3459 h 4321"/>
                    <a:gd name="T50" fmla="*/ 128 w 416"/>
                    <a:gd name="T51" fmla="*/ 3444 h 4321"/>
                    <a:gd name="T52" fmla="*/ 99 w 416"/>
                    <a:gd name="T53" fmla="*/ 3430 h 4321"/>
                    <a:gd name="T54" fmla="*/ 120 w 416"/>
                    <a:gd name="T55" fmla="*/ 3408 h 4321"/>
                    <a:gd name="T56" fmla="*/ 210 w 416"/>
                    <a:gd name="T57" fmla="*/ 3399 h 4321"/>
                    <a:gd name="T58" fmla="*/ 337 w 416"/>
                    <a:gd name="T59" fmla="*/ 3398 h 4321"/>
                    <a:gd name="T60" fmla="*/ 381 w 416"/>
                    <a:gd name="T61" fmla="*/ 3381 h 4321"/>
                    <a:gd name="T62" fmla="*/ 128 w 416"/>
                    <a:gd name="T63" fmla="*/ 3375 h 4321"/>
                    <a:gd name="T64" fmla="*/ 87 w 416"/>
                    <a:gd name="T65" fmla="*/ 3336 h 4321"/>
                    <a:gd name="T66" fmla="*/ 68 w 416"/>
                    <a:gd name="T67" fmla="*/ 3285 h 4321"/>
                    <a:gd name="T68" fmla="*/ 63 w 416"/>
                    <a:gd name="T69" fmla="*/ 1525 h 4321"/>
                    <a:gd name="T70" fmla="*/ 68 w 416"/>
                    <a:gd name="T71" fmla="*/ 885 h 4321"/>
                    <a:gd name="T72" fmla="*/ 84 w 416"/>
                    <a:gd name="T73" fmla="*/ 851 h 4321"/>
                    <a:gd name="T74" fmla="*/ 120 w 416"/>
                    <a:gd name="T75" fmla="*/ 832 h 4321"/>
                    <a:gd name="T76" fmla="*/ 405 w 416"/>
                    <a:gd name="T77" fmla="*/ 825 h 4321"/>
                    <a:gd name="T78" fmla="*/ 405 w 416"/>
                    <a:gd name="T79" fmla="*/ 765 h 4321"/>
                    <a:gd name="T80" fmla="*/ 203 w 416"/>
                    <a:gd name="T81" fmla="*/ 765 h 4321"/>
                    <a:gd name="T82" fmla="*/ 150 w 416"/>
                    <a:gd name="T83" fmla="*/ 752 h 4321"/>
                    <a:gd name="T84" fmla="*/ 105 w 416"/>
                    <a:gd name="T85" fmla="*/ 728 h 4321"/>
                    <a:gd name="T86" fmla="*/ 75 w 416"/>
                    <a:gd name="T87" fmla="*/ 705 h 4321"/>
                    <a:gd name="T88" fmla="*/ 60 w 416"/>
                    <a:gd name="T89" fmla="*/ 645 h 4321"/>
                    <a:gd name="T90" fmla="*/ 81 w 416"/>
                    <a:gd name="T91" fmla="*/ 316 h 4321"/>
                    <a:gd name="T92" fmla="*/ 81 w 416"/>
                    <a:gd name="T93" fmla="*/ 0 h 4321"/>
                    <a:gd name="T94" fmla="*/ 12 w 416"/>
                    <a:gd name="T95" fmla="*/ 0 h 43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16" h="4321">
                      <a:moveTo>
                        <a:pt x="12" y="0"/>
                      </a:moveTo>
                      <a:lnTo>
                        <a:pt x="18" y="406"/>
                      </a:lnTo>
                      <a:lnTo>
                        <a:pt x="3" y="662"/>
                      </a:lnTo>
                      <a:lnTo>
                        <a:pt x="8" y="713"/>
                      </a:lnTo>
                      <a:lnTo>
                        <a:pt x="24" y="740"/>
                      </a:lnTo>
                      <a:lnTo>
                        <a:pt x="42" y="758"/>
                      </a:lnTo>
                      <a:lnTo>
                        <a:pt x="36" y="803"/>
                      </a:lnTo>
                      <a:lnTo>
                        <a:pt x="12" y="824"/>
                      </a:lnTo>
                      <a:lnTo>
                        <a:pt x="0" y="878"/>
                      </a:lnTo>
                      <a:cubicBezTo>
                        <a:pt x="0" y="1224"/>
                        <a:pt x="8" y="2504"/>
                        <a:pt x="9" y="2903"/>
                      </a:cubicBezTo>
                      <a:cubicBezTo>
                        <a:pt x="10" y="3302"/>
                        <a:pt x="8" y="3205"/>
                        <a:pt x="9" y="3276"/>
                      </a:cubicBezTo>
                      <a:lnTo>
                        <a:pt x="16" y="3330"/>
                      </a:lnTo>
                      <a:lnTo>
                        <a:pt x="42" y="3354"/>
                      </a:lnTo>
                      <a:lnTo>
                        <a:pt x="51" y="3390"/>
                      </a:lnTo>
                      <a:lnTo>
                        <a:pt x="39" y="3427"/>
                      </a:lnTo>
                      <a:lnTo>
                        <a:pt x="24" y="3466"/>
                      </a:lnTo>
                      <a:cubicBezTo>
                        <a:pt x="23" y="3615"/>
                        <a:pt x="18" y="4179"/>
                        <a:pt x="31" y="4321"/>
                      </a:cubicBezTo>
                      <a:lnTo>
                        <a:pt x="102" y="4317"/>
                      </a:lnTo>
                      <a:cubicBezTo>
                        <a:pt x="112" y="4185"/>
                        <a:pt x="91" y="3666"/>
                        <a:pt x="93" y="3529"/>
                      </a:cubicBezTo>
                      <a:lnTo>
                        <a:pt x="117" y="3496"/>
                      </a:lnTo>
                      <a:lnTo>
                        <a:pt x="156" y="3493"/>
                      </a:lnTo>
                      <a:cubicBezTo>
                        <a:pt x="186" y="3494"/>
                        <a:pt x="266" y="3501"/>
                        <a:pt x="297" y="3502"/>
                      </a:cubicBezTo>
                      <a:cubicBezTo>
                        <a:pt x="328" y="3503"/>
                        <a:pt x="335" y="3506"/>
                        <a:pt x="345" y="3502"/>
                      </a:cubicBezTo>
                      <a:cubicBezTo>
                        <a:pt x="355" y="3498"/>
                        <a:pt x="362" y="3485"/>
                        <a:pt x="357" y="3478"/>
                      </a:cubicBezTo>
                      <a:cubicBezTo>
                        <a:pt x="352" y="3471"/>
                        <a:pt x="353" y="3465"/>
                        <a:pt x="315" y="3459"/>
                      </a:cubicBezTo>
                      <a:cubicBezTo>
                        <a:pt x="277" y="3453"/>
                        <a:pt x="164" y="3449"/>
                        <a:pt x="128" y="3444"/>
                      </a:cubicBezTo>
                      <a:cubicBezTo>
                        <a:pt x="92" y="3439"/>
                        <a:pt x="100" y="3436"/>
                        <a:pt x="99" y="3430"/>
                      </a:cubicBezTo>
                      <a:cubicBezTo>
                        <a:pt x="98" y="3424"/>
                        <a:pt x="102" y="3413"/>
                        <a:pt x="120" y="3408"/>
                      </a:cubicBezTo>
                      <a:lnTo>
                        <a:pt x="210" y="3399"/>
                      </a:lnTo>
                      <a:cubicBezTo>
                        <a:pt x="246" y="3397"/>
                        <a:pt x="309" y="3401"/>
                        <a:pt x="337" y="3398"/>
                      </a:cubicBezTo>
                      <a:cubicBezTo>
                        <a:pt x="365" y="3395"/>
                        <a:pt x="416" y="3385"/>
                        <a:pt x="381" y="3381"/>
                      </a:cubicBezTo>
                      <a:cubicBezTo>
                        <a:pt x="346" y="3377"/>
                        <a:pt x="177" y="3382"/>
                        <a:pt x="128" y="3375"/>
                      </a:cubicBezTo>
                      <a:lnTo>
                        <a:pt x="87" y="3336"/>
                      </a:lnTo>
                      <a:lnTo>
                        <a:pt x="68" y="3285"/>
                      </a:lnTo>
                      <a:cubicBezTo>
                        <a:pt x="64" y="2983"/>
                        <a:pt x="63" y="1925"/>
                        <a:pt x="63" y="1525"/>
                      </a:cubicBezTo>
                      <a:lnTo>
                        <a:pt x="68" y="885"/>
                      </a:lnTo>
                      <a:lnTo>
                        <a:pt x="84" y="851"/>
                      </a:lnTo>
                      <a:lnTo>
                        <a:pt x="120" y="832"/>
                      </a:lnTo>
                      <a:lnTo>
                        <a:pt x="405" y="825"/>
                      </a:lnTo>
                      <a:lnTo>
                        <a:pt x="405" y="765"/>
                      </a:lnTo>
                      <a:lnTo>
                        <a:pt x="203" y="765"/>
                      </a:lnTo>
                      <a:lnTo>
                        <a:pt x="150" y="752"/>
                      </a:lnTo>
                      <a:lnTo>
                        <a:pt x="105" y="728"/>
                      </a:lnTo>
                      <a:lnTo>
                        <a:pt x="75" y="705"/>
                      </a:lnTo>
                      <a:lnTo>
                        <a:pt x="60" y="645"/>
                      </a:lnTo>
                      <a:lnTo>
                        <a:pt x="81" y="316"/>
                      </a:lnTo>
                      <a:lnTo>
                        <a:pt x="81" y="0"/>
                      </a:lnTo>
                      <a:lnTo>
                        <a:pt x="12" y="0"/>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74" name="Freeform 50"/>
                <p:cNvSpPr>
                  <a:spLocks/>
                </p:cNvSpPr>
                <p:nvPr/>
              </p:nvSpPr>
              <p:spPr bwMode="white">
                <a:xfrm>
                  <a:off x="4099" y="-7"/>
                  <a:ext cx="187" cy="4323"/>
                </a:xfrm>
                <a:custGeom>
                  <a:avLst/>
                  <a:gdLst>
                    <a:gd name="T0" fmla="*/ 142 w 187"/>
                    <a:gd name="T1" fmla="*/ 0 h 4323"/>
                    <a:gd name="T2" fmla="*/ 157 w 187"/>
                    <a:gd name="T3" fmla="*/ 658 h 4323"/>
                    <a:gd name="T4" fmla="*/ 142 w 187"/>
                    <a:gd name="T5" fmla="*/ 733 h 4323"/>
                    <a:gd name="T6" fmla="*/ 90 w 187"/>
                    <a:gd name="T7" fmla="*/ 763 h 4323"/>
                    <a:gd name="T8" fmla="*/ 53 w 187"/>
                    <a:gd name="T9" fmla="*/ 792 h 4323"/>
                    <a:gd name="T10" fmla="*/ 83 w 187"/>
                    <a:gd name="T11" fmla="*/ 830 h 4323"/>
                    <a:gd name="T12" fmla="*/ 127 w 187"/>
                    <a:gd name="T13" fmla="*/ 837 h 4323"/>
                    <a:gd name="T14" fmla="*/ 157 w 187"/>
                    <a:gd name="T15" fmla="*/ 875 h 4323"/>
                    <a:gd name="T16" fmla="*/ 157 w 187"/>
                    <a:gd name="T17" fmla="*/ 1152 h 4323"/>
                    <a:gd name="T18" fmla="*/ 135 w 187"/>
                    <a:gd name="T19" fmla="*/ 1466 h 4323"/>
                    <a:gd name="T20" fmla="*/ 135 w 187"/>
                    <a:gd name="T21" fmla="*/ 2573 h 4323"/>
                    <a:gd name="T22" fmla="*/ 165 w 187"/>
                    <a:gd name="T23" fmla="*/ 3037 h 4323"/>
                    <a:gd name="T24" fmla="*/ 180 w 187"/>
                    <a:gd name="T25" fmla="*/ 3298 h 4323"/>
                    <a:gd name="T26" fmla="*/ 142 w 187"/>
                    <a:gd name="T27" fmla="*/ 3418 h 4323"/>
                    <a:gd name="T28" fmla="*/ 150 w 187"/>
                    <a:gd name="T29" fmla="*/ 3463 h 4323"/>
                    <a:gd name="T30" fmla="*/ 172 w 187"/>
                    <a:gd name="T31" fmla="*/ 3523 h 4323"/>
                    <a:gd name="T32" fmla="*/ 187 w 187"/>
                    <a:gd name="T33" fmla="*/ 3807 h 4323"/>
                    <a:gd name="T34" fmla="*/ 187 w 187"/>
                    <a:gd name="T35" fmla="*/ 4323 h 4323"/>
                    <a:gd name="T36" fmla="*/ 120 w 187"/>
                    <a:gd name="T37" fmla="*/ 4316 h 4323"/>
                    <a:gd name="T38" fmla="*/ 105 w 187"/>
                    <a:gd name="T39" fmla="*/ 3605 h 4323"/>
                    <a:gd name="T40" fmla="*/ 68 w 187"/>
                    <a:gd name="T41" fmla="*/ 3463 h 4323"/>
                    <a:gd name="T42" fmla="*/ 83 w 187"/>
                    <a:gd name="T43" fmla="*/ 3381 h 4323"/>
                    <a:gd name="T44" fmla="*/ 127 w 187"/>
                    <a:gd name="T45" fmla="*/ 3313 h 4323"/>
                    <a:gd name="T46" fmla="*/ 98 w 187"/>
                    <a:gd name="T47" fmla="*/ 3081 h 4323"/>
                    <a:gd name="T48" fmla="*/ 83 w 187"/>
                    <a:gd name="T49" fmla="*/ 2573 h 4323"/>
                    <a:gd name="T50" fmla="*/ 83 w 187"/>
                    <a:gd name="T51" fmla="*/ 1825 h 4323"/>
                    <a:gd name="T52" fmla="*/ 75 w 187"/>
                    <a:gd name="T53" fmla="*/ 1264 h 4323"/>
                    <a:gd name="T54" fmla="*/ 83 w 187"/>
                    <a:gd name="T55" fmla="*/ 950 h 4323"/>
                    <a:gd name="T56" fmla="*/ 38 w 187"/>
                    <a:gd name="T57" fmla="*/ 852 h 4323"/>
                    <a:gd name="T58" fmla="*/ 0 w 187"/>
                    <a:gd name="T59" fmla="*/ 807 h 4323"/>
                    <a:gd name="T60" fmla="*/ 75 w 187"/>
                    <a:gd name="T61" fmla="*/ 718 h 4323"/>
                    <a:gd name="T62" fmla="*/ 105 w 187"/>
                    <a:gd name="T63" fmla="*/ 605 h 4323"/>
                    <a:gd name="T64" fmla="*/ 90 w 187"/>
                    <a:gd name="T65" fmla="*/ 119 h 4323"/>
                    <a:gd name="T66" fmla="*/ 75 w 187"/>
                    <a:gd name="T67" fmla="*/ 7 h 4323"/>
                    <a:gd name="T68" fmla="*/ 142 w 187"/>
                    <a:gd name="T69" fmla="*/ 0 h 43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87" h="4323">
                      <a:moveTo>
                        <a:pt x="142" y="0"/>
                      </a:moveTo>
                      <a:lnTo>
                        <a:pt x="157" y="658"/>
                      </a:lnTo>
                      <a:lnTo>
                        <a:pt x="142" y="733"/>
                      </a:lnTo>
                      <a:lnTo>
                        <a:pt x="90" y="763"/>
                      </a:lnTo>
                      <a:lnTo>
                        <a:pt x="53" y="792"/>
                      </a:lnTo>
                      <a:lnTo>
                        <a:pt x="83" y="830"/>
                      </a:lnTo>
                      <a:lnTo>
                        <a:pt x="127" y="837"/>
                      </a:lnTo>
                      <a:lnTo>
                        <a:pt x="157" y="875"/>
                      </a:lnTo>
                      <a:lnTo>
                        <a:pt x="157" y="1152"/>
                      </a:lnTo>
                      <a:lnTo>
                        <a:pt x="135" y="1466"/>
                      </a:lnTo>
                      <a:lnTo>
                        <a:pt x="135" y="2573"/>
                      </a:lnTo>
                      <a:lnTo>
                        <a:pt x="165" y="3037"/>
                      </a:lnTo>
                      <a:lnTo>
                        <a:pt x="180" y="3298"/>
                      </a:lnTo>
                      <a:lnTo>
                        <a:pt x="142" y="3418"/>
                      </a:lnTo>
                      <a:lnTo>
                        <a:pt x="150" y="3463"/>
                      </a:lnTo>
                      <a:lnTo>
                        <a:pt x="172" y="3523"/>
                      </a:lnTo>
                      <a:lnTo>
                        <a:pt x="187" y="3807"/>
                      </a:lnTo>
                      <a:lnTo>
                        <a:pt x="187" y="4323"/>
                      </a:lnTo>
                      <a:lnTo>
                        <a:pt x="120" y="4316"/>
                      </a:lnTo>
                      <a:lnTo>
                        <a:pt x="105" y="3605"/>
                      </a:lnTo>
                      <a:lnTo>
                        <a:pt x="68" y="3463"/>
                      </a:lnTo>
                      <a:lnTo>
                        <a:pt x="83" y="3381"/>
                      </a:lnTo>
                      <a:lnTo>
                        <a:pt x="127" y="3313"/>
                      </a:lnTo>
                      <a:lnTo>
                        <a:pt x="98" y="3081"/>
                      </a:lnTo>
                      <a:lnTo>
                        <a:pt x="83" y="2573"/>
                      </a:lnTo>
                      <a:lnTo>
                        <a:pt x="83" y="1825"/>
                      </a:lnTo>
                      <a:lnTo>
                        <a:pt x="75" y="1264"/>
                      </a:lnTo>
                      <a:lnTo>
                        <a:pt x="83" y="950"/>
                      </a:lnTo>
                      <a:lnTo>
                        <a:pt x="38" y="852"/>
                      </a:lnTo>
                      <a:lnTo>
                        <a:pt x="0" y="807"/>
                      </a:lnTo>
                      <a:lnTo>
                        <a:pt x="75" y="718"/>
                      </a:lnTo>
                      <a:lnTo>
                        <a:pt x="105" y="605"/>
                      </a:lnTo>
                      <a:lnTo>
                        <a:pt x="90" y="119"/>
                      </a:lnTo>
                      <a:lnTo>
                        <a:pt x="75" y="7"/>
                      </a:lnTo>
                      <a:lnTo>
                        <a:pt x="142" y="0"/>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75" name="Group 51"/>
              <p:cNvGrpSpPr>
                <a:grpSpLocks/>
              </p:cNvGrpSpPr>
              <p:nvPr/>
            </p:nvGrpSpPr>
            <p:grpSpPr bwMode="auto">
              <a:xfrm>
                <a:off x="2956" y="1201"/>
                <a:ext cx="1762" cy="1448"/>
                <a:chOff x="3387" y="1456"/>
                <a:chExt cx="1707" cy="1402"/>
              </a:xfrm>
            </p:grpSpPr>
            <p:sp>
              <p:nvSpPr>
                <p:cNvPr id="1076" name="Freeform 52"/>
                <p:cNvSpPr>
                  <a:spLocks/>
                </p:cNvSpPr>
                <p:nvPr/>
              </p:nvSpPr>
              <p:spPr bwMode="white">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77" name="Freeform 53"/>
                <p:cNvSpPr>
                  <a:spLocks/>
                </p:cNvSpPr>
                <p:nvPr/>
              </p:nvSpPr>
              <p:spPr bwMode="white">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78" name="Freeform 54"/>
                <p:cNvSpPr>
                  <a:spLocks/>
                </p:cNvSpPr>
                <p:nvPr/>
              </p:nvSpPr>
              <p:spPr bwMode="white">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1079" name="Freeform 55"/>
              <p:cNvSpPr>
                <a:spLocks/>
              </p:cNvSpPr>
              <p:nvPr/>
            </p:nvSpPr>
            <p:spPr bwMode="white">
              <a:xfrm rot="21428822" flipH="1">
                <a:off x="4882" y="660"/>
                <a:ext cx="496" cy="713"/>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80" name="Freeform 56"/>
              <p:cNvSpPr>
                <a:spLocks/>
              </p:cNvSpPr>
              <p:nvPr/>
            </p:nvSpPr>
            <p:spPr bwMode="white">
              <a:xfrm>
                <a:off x="5541" y="574"/>
                <a:ext cx="216" cy="365"/>
              </a:xfrm>
              <a:custGeom>
                <a:avLst/>
                <a:gdLst>
                  <a:gd name="T0" fmla="*/ 39 w 216"/>
                  <a:gd name="T1" fmla="*/ 8 h 365"/>
                  <a:gd name="T2" fmla="*/ 213 w 216"/>
                  <a:gd name="T3" fmla="*/ 23 h 365"/>
                  <a:gd name="T4" fmla="*/ 216 w 216"/>
                  <a:gd name="T5" fmla="*/ 146 h 365"/>
                  <a:gd name="T6" fmla="*/ 84 w 216"/>
                  <a:gd name="T7" fmla="*/ 66 h 365"/>
                  <a:gd name="T8" fmla="*/ 72 w 216"/>
                  <a:gd name="T9" fmla="*/ 85 h 365"/>
                  <a:gd name="T10" fmla="*/ 169 w 216"/>
                  <a:gd name="T11" fmla="*/ 147 h 365"/>
                  <a:gd name="T12" fmla="*/ 213 w 216"/>
                  <a:gd name="T13" fmla="*/ 194 h 365"/>
                  <a:gd name="T14" fmla="*/ 216 w 216"/>
                  <a:gd name="T15" fmla="*/ 365 h 365"/>
                  <a:gd name="T16" fmla="*/ 45 w 216"/>
                  <a:gd name="T17" fmla="*/ 192 h 365"/>
                  <a:gd name="T18" fmla="*/ 1 w 216"/>
                  <a:gd name="T19" fmla="*/ 68 h 365"/>
                  <a:gd name="T20" fmla="*/ 39 w 216"/>
                  <a:gd name="T21" fmla="*/ 8 h 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6" h="365">
                    <a:moveTo>
                      <a:pt x="39" y="8"/>
                    </a:moveTo>
                    <a:cubicBezTo>
                      <a:pt x="74" y="1"/>
                      <a:pt x="183" y="0"/>
                      <a:pt x="213" y="23"/>
                    </a:cubicBezTo>
                    <a:lnTo>
                      <a:pt x="216" y="146"/>
                    </a:lnTo>
                    <a:cubicBezTo>
                      <a:pt x="195" y="153"/>
                      <a:pt x="108" y="76"/>
                      <a:pt x="84" y="66"/>
                    </a:cubicBezTo>
                    <a:cubicBezTo>
                      <a:pt x="60" y="56"/>
                      <a:pt x="58" y="72"/>
                      <a:pt x="72" y="85"/>
                    </a:cubicBezTo>
                    <a:cubicBezTo>
                      <a:pt x="86" y="99"/>
                      <a:pt x="146" y="129"/>
                      <a:pt x="169" y="147"/>
                    </a:cubicBezTo>
                    <a:cubicBezTo>
                      <a:pt x="192" y="165"/>
                      <a:pt x="205" y="158"/>
                      <a:pt x="213" y="194"/>
                    </a:cubicBezTo>
                    <a:lnTo>
                      <a:pt x="216" y="365"/>
                    </a:lnTo>
                    <a:cubicBezTo>
                      <a:pt x="188" y="365"/>
                      <a:pt x="81" y="242"/>
                      <a:pt x="45" y="192"/>
                    </a:cubicBezTo>
                    <a:cubicBezTo>
                      <a:pt x="9" y="142"/>
                      <a:pt x="2" y="98"/>
                      <a:pt x="1" y="68"/>
                    </a:cubicBezTo>
                    <a:cubicBezTo>
                      <a:pt x="0" y="37"/>
                      <a:pt x="3" y="16"/>
                      <a:pt x="39" y="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81" name="Freeform 57"/>
              <p:cNvSpPr>
                <a:spLocks/>
              </p:cNvSpPr>
              <p:nvPr/>
            </p:nvSpPr>
            <p:spPr bwMode="white">
              <a:xfrm>
                <a:off x="5373" y="686"/>
                <a:ext cx="334" cy="819"/>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1082" name="Group 58"/>
              <p:cNvGrpSpPr>
                <a:grpSpLocks/>
              </p:cNvGrpSpPr>
              <p:nvPr/>
            </p:nvGrpSpPr>
            <p:grpSpPr bwMode="auto">
              <a:xfrm>
                <a:off x="4358" y="2718"/>
                <a:ext cx="1200" cy="986"/>
                <a:chOff x="3387" y="1456"/>
                <a:chExt cx="1707" cy="1402"/>
              </a:xfrm>
            </p:grpSpPr>
            <p:sp>
              <p:nvSpPr>
                <p:cNvPr id="1083" name="Freeform 59"/>
                <p:cNvSpPr>
                  <a:spLocks/>
                </p:cNvSpPr>
                <p:nvPr/>
              </p:nvSpPr>
              <p:spPr bwMode="white">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84" name="Freeform 60"/>
                <p:cNvSpPr>
                  <a:spLocks/>
                </p:cNvSpPr>
                <p:nvPr/>
              </p:nvSpPr>
              <p:spPr bwMode="white">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85" name="Freeform 61"/>
                <p:cNvSpPr>
                  <a:spLocks/>
                </p:cNvSpPr>
                <p:nvPr/>
              </p:nvSpPr>
              <p:spPr bwMode="white">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086" name="Group 62"/>
              <p:cNvGrpSpPr>
                <a:grpSpLocks/>
              </p:cNvGrpSpPr>
              <p:nvPr/>
            </p:nvGrpSpPr>
            <p:grpSpPr bwMode="auto">
              <a:xfrm>
                <a:off x="1478" y="3479"/>
                <a:ext cx="930" cy="764"/>
                <a:chOff x="3387" y="1456"/>
                <a:chExt cx="1707" cy="1402"/>
              </a:xfrm>
            </p:grpSpPr>
            <p:sp>
              <p:nvSpPr>
                <p:cNvPr id="1087" name="Freeform 63"/>
                <p:cNvSpPr>
                  <a:spLocks/>
                </p:cNvSpPr>
                <p:nvPr/>
              </p:nvSpPr>
              <p:spPr bwMode="white">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88" name="Freeform 64"/>
                <p:cNvSpPr>
                  <a:spLocks/>
                </p:cNvSpPr>
                <p:nvPr/>
              </p:nvSpPr>
              <p:spPr bwMode="white">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89" name="Freeform 65"/>
                <p:cNvSpPr>
                  <a:spLocks/>
                </p:cNvSpPr>
                <p:nvPr/>
              </p:nvSpPr>
              <p:spPr bwMode="white">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1090" name="Freeform 66"/>
              <p:cNvSpPr>
                <a:spLocks/>
              </p:cNvSpPr>
              <p:nvPr/>
            </p:nvSpPr>
            <p:spPr bwMode="white">
              <a:xfrm rot="-744944">
                <a:off x="818" y="3141"/>
                <a:ext cx="527" cy="756"/>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1" name="Freeform 67"/>
              <p:cNvSpPr>
                <a:spLocks/>
              </p:cNvSpPr>
              <p:nvPr/>
            </p:nvSpPr>
            <p:spPr bwMode="white">
              <a:xfrm>
                <a:off x="604" y="3352"/>
                <a:ext cx="353" cy="868"/>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2" name="Freeform 68"/>
              <p:cNvSpPr>
                <a:spLocks/>
              </p:cNvSpPr>
              <p:nvPr/>
            </p:nvSpPr>
            <p:spPr bwMode="white">
              <a:xfrm>
                <a:off x="721" y="2948"/>
                <a:ext cx="729" cy="248"/>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3" name="Freeform 69"/>
              <p:cNvSpPr>
                <a:spLocks/>
              </p:cNvSpPr>
              <p:nvPr/>
            </p:nvSpPr>
            <p:spPr bwMode="white">
              <a:xfrm>
                <a:off x="0" y="3278"/>
                <a:ext cx="537" cy="619"/>
              </a:xfrm>
              <a:custGeom>
                <a:avLst/>
                <a:gdLst>
                  <a:gd name="T0" fmla="*/ 497 w 537"/>
                  <a:gd name="T1" fmla="*/ 43 h 619"/>
                  <a:gd name="T2" fmla="*/ 315 w 537"/>
                  <a:gd name="T3" fmla="*/ 58 h 619"/>
                  <a:gd name="T4" fmla="*/ 0 w 537"/>
                  <a:gd name="T5" fmla="*/ 388 h 619"/>
                  <a:gd name="T6" fmla="*/ 3 w 537"/>
                  <a:gd name="T7" fmla="*/ 520 h 619"/>
                  <a:gd name="T8" fmla="*/ 119 w 537"/>
                  <a:gd name="T9" fmla="*/ 387 h 619"/>
                  <a:gd name="T10" fmla="*/ 302 w 537"/>
                  <a:gd name="T11" fmla="*/ 197 h 619"/>
                  <a:gd name="T12" fmla="*/ 447 w 537"/>
                  <a:gd name="T13" fmla="*/ 104 h 619"/>
                  <a:gd name="T14" fmla="*/ 460 w 537"/>
                  <a:gd name="T15" fmla="*/ 124 h 619"/>
                  <a:gd name="T16" fmla="*/ 357 w 537"/>
                  <a:gd name="T17" fmla="*/ 191 h 619"/>
                  <a:gd name="T18" fmla="*/ 221 w 537"/>
                  <a:gd name="T19" fmla="*/ 322 h 619"/>
                  <a:gd name="T20" fmla="*/ 0 w 537"/>
                  <a:gd name="T21" fmla="*/ 562 h 619"/>
                  <a:gd name="T22" fmla="*/ 0 w 537"/>
                  <a:gd name="T23" fmla="*/ 619 h 619"/>
                  <a:gd name="T24" fmla="*/ 264 w 537"/>
                  <a:gd name="T25" fmla="*/ 455 h 619"/>
                  <a:gd name="T26" fmla="*/ 488 w 537"/>
                  <a:gd name="T27" fmla="*/ 238 h 619"/>
                  <a:gd name="T28" fmla="*/ 536 w 537"/>
                  <a:gd name="T29" fmla="*/ 106 h 619"/>
                  <a:gd name="T30" fmla="*/ 497 w 537"/>
                  <a:gd name="T31" fmla="*/ 43 h 6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37" h="619">
                    <a:moveTo>
                      <a:pt x="497" y="43"/>
                    </a:moveTo>
                    <a:cubicBezTo>
                      <a:pt x="459" y="35"/>
                      <a:pt x="398" y="0"/>
                      <a:pt x="315" y="58"/>
                    </a:cubicBezTo>
                    <a:cubicBezTo>
                      <a:pt x="232" y="116"/>
                      <a:pt x="52" y="311"/>
                      <a:pt x="0" y="388"/>
                    </a:cubicBezTo>
                    <a:lnTo>
                      <a:pt x="3" y="520"/>
                    </a:lnTo>
                    <a:cubicBezTo>
                      <a:pt x="23" y="520"/>
                      <a:pt x="69" y="441"/>
                      <a:pt x="119" y="387"/>
                    </a:cubicBezTo>
                    <a:cubicBezTo>
                      <a:pt x="169" y="333"/>
                      <a:pt x="248" y="243"/>
                      <a:pt x="302" y="197"/>
                    </a:cubicBezTo>
                    <a:cubicBezTo>
                      <a:pt x="357" y="150"/>
                      <a:pt x="421" y="116"/>
                      <a:pt x="447" y="104"/>
                    </a:cubicBezTo>
                    <a:cubicBezTo>
                      <a:pt x="473" y="92"/>
                      <a:pt x="476" y="110"/>
                      <a:pt x="460" y="124"/>
                    </a:cubicBezTo>
                    <a:cubicBezTo>
                      <a:pt x="446" y="140"/>
                      <a:pt x="396" y="158"/>
                      <a:pt x="357" y="191"/>
                    </a:cubicBezTo>
                    <a:cubicBezTo>
                      <a:pt x="317" y="224"/>
                      <a:pt x="280" y="260"/>
                      <a:pt x="221" y="322"/>
                    </a:cubicBezTo>
                    <a:cubicBezTo>
                      <a:pt x="162" y="384"/>
                      <a:pt x="37" y="513"/>
                      <a:pt x="0" y="562"/>
                    </a:cubicBezTo>
                    <a:lnTo>
                      <a:pt x="0" y="619"/>
                    </a:lnTo>
                    <a:cubicBezTo>
                      <a:pt x="44" y="601"/>
                      <a:pt x="183" y="518"/>
                      <a:pt x="264" y="455"/>
                    </a:cubicBezTo>
                    <a:cubicBezTo>
                      <a:pt x="345" y="392"/>
                      <a:pt x="443" y="296"/>
                      <a:pt x="488" y="238"/>
                    </a:cubicBezTo>
                    <a:cubicBezTo>
                      <a:pt x="534" y="180"/>
                      <a:pt x="534" y="138"/>
                      <a:pt x="536" y="106"/>
                    </a:cubicBezTo>
                    <a:cubicBezTo>
                      <a:pt x="537" y="74"/>
                      <a:pt x="533" y="51"/>
                      <a:pt x="497" y="43"/>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4" name="Freeform 70"/>
              <p:cNvSpPr>
                <a:spLocks/>
              </p:cNvSpPr>
              <p:nvPr/>
            </p:nvSpPr>
            <p:spPr bwMode="white">
              <a:xfrm>
                <a:off x="0" y="3063"/>
                <a:ext cx="506" cy="242"/>
              </a:xfrm>
              <a:custGeom>
                <a:avLst/>
                <a:gdLst>
                  <a:gd name="T0" fmla="*/ 469 w 506"/>
                  <a:gd name="T1" fmla="*/ 200 h 242"/>
                  <a:gd name="T2" fmla="*/ 492 w 506"/>
                  <a:gd name="T3" fmla="*/ 168 h 242"/>
                  <a:gd name="T4" fmla="*/ 481 w 506"/>
                  <a:gd name="T5" fmla="*/ 114 h 242"/>
                  <a:gd name="T6" fmla="*/ 389 w 506"/>
                  <a:gd name="T7" fmla="*/ 31 h 242"/>
                  <a:gd name="T8" fmla="*/ 184 w 506"/>
                  <a:gd name="T9" fmla="*/ 1 h 242"/>
                  <a:gd name="T10" fmla="*/ 3 w 506"/>
                  <a:gd name="T11" fmla="*/ 24 h 242"/>
                  <a:gd name="T12" fmla="*/ 0 w 506"/>
                  <a:gd name="T13" fmla="*/ 114 h 242"/>
                  <a:gd name="T14" fmla="*/ 169 w 506"/>
                  <a:gd name="T15" fmla="*/ 103 h 242"/>
                  <a:gd name="T16" fmla="*/ 340 w 506"/>
                  <a:gd name="T17" fmla="*/ 129 h 242"/>
                  <a:gd name="T18" fmla="*/ 389 w 506"/>
                  <a:gd name="T19" fmla="*/ 153 h 242"/>
                  <a:gd name="T20" fmla="*/ 386 w 506"/>
                  <a:gd name="T21" fmla="*/ 170 h 242"/>
                  <a:gd name="T22" fmla="*/ 319 w 506"/>
                  <a:gd name="T23" fmla="*/ 143 h 242"/>
                  <a:gd name="T24" fmla="*/ 166 w 506"/>
                  <a:gd name="T25" fmla="*/ 120 h 242"/>
                  <a:gd name="T26" fmla="*/ 3 w 506"/>
                  <a:gd name="T27" fmla="*/ 144 h 242"/>
                  <a:gd name="T28" fmla="*/ 6 w 506"/>
                  <a:gd name="T29" fmla="*/ 204 h 242"/>
                  <a:gd name="T30" fmla="*/ 271 w 506"/>
                  <a:gd name="T31" fmla="*/ 241 h 242"/>
                  <a:gd name="T32" fmla="*/ 469 w 506"/>
                  <a:gd name="T33" fmla="*/ 200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06" h="242">
                    <a:moveTo>
                      <a:pt x="469" y="200"/>
                    </a:moveTo>
                    <a:cubicBezTo>
                      <a:pt x="506" y="188"/>
                      <a:pt x="490" y="182"/>
                      <a:pt x="492" y="168"/>
                    </a:cubicBezTo>
                    <a:cubicBezTo>
                      <a:pt x="494" y="155"/>
                      <a:pt x="499" y="138"/>
                      <a:pt x="481" y="114"/>
                    </a:cubicBezTo>
                    <a:cubicBezTo>
                      <a:pt x="465" y="92"/>
                      <a:pt x="438" y="50"/>
                      <a:pt x="389" y="31"/>
                    </a:cubicBezTo>
                    <a:cubicBezTo>
                      <a:pt x="339" y="12"/>
                      <a:pt x="248" y="2"/>
                      <a:pt x="184" y="1"/>
                    </a:cubicBezTo>
                    <a:cubicBezTo>
                      <a:pt x="120" y="0"/>
                      <a:pt x="34" y="5"/>
                      <a:pt x="3" y="24"/>
                    </a:cubicBezTo>
                    <a:lnTo>
                      <a:pt x="0" y="114"/>
                    </a:lnTo>
                    <a:cubicBezTo>
                      <a:pt x="28" y="127"/>
                      <a:pt x="112" y="101"/>
                      <a:pt x="169" y="103"/>
                    </a:cubicBezTo>
                    <a:cubicBezTo>
                      <a:pt x="226" y="105"/>
                      <a:pt x="303" y="120"/>
                      <a:pt x="340" y="129"/>
                    </a:cubicBezTo>
                    <a:cubicBezTo>
                      <a:pt x="376" y="137"/>
                      <a:pt x="381" y="146"/>
                      <a:pt x="389" y="153"/>
                    </a:cubicBezTo>
                    <a:cubicBezTo>
                      <a:pt x="396" y="160"/>
                      <a:pt x="397" y="172"/>
                      <a:pt x="386" y="170"/>
                    </a:cubicBezTo>
                    <a:cubicBezTo>
                      <a:pt x="374" y="168"/>
                      <a:pt x="357" y="151"/>
                      <a:pt x="319" y="143"/>
                    </a:cubicBezTo>
                    <a:cubicBezTo>
                      <a:pt x="283" y="135"/>
                      <a:pt x="219" y="120"/>
                      <a:pt x="166" y="120"/>
                    </a:cubicBezTo>
                    <a:cubicBezTo>
                      <a:pt x="113" y="120"/>
                      <a:pt x="30" y="130"/>
                      <a:pt x="3" y="144"/>
                    </a:cubicBezTo>
                    <a:lnTo>
                      <a:pt x="6" y="204"/>
                    </a:lnTo>
                    <a:cubicBezTo>
                      <a:pt x="51" y="220"/>
                      <a:pt x="194" y="242"/>
                      <a:pt x="271" y="241"/>
                    </a:cubicBezTo>
                    <a:cubicBezTo>
                      <a:pt x="348" y="240"/>
                      <a:pt x="433" y="212"/>
                      <a:pt x="469" y="200"/>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5" name="Freeform 71"/>
              <p:cNvSpPr>
                <a:spLocks/>
              </p:cNvSpPr>
              <p:nvPr/>
            </p:nvSpPr>
            <p:spPr bwMode="white">
              <a:xfrm rot="-744944">
                <a:off x="811" y="22"/>
                <a:ext cx="527" cy="756"/>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6" name="Freeform 72"/>
              <p:cNvSpPr>
                <a:spLocks/>
              </p:cNvSpPr>
              <p:nvPr/>
            </p:nvSpPr>
            <p:spPr bwMode="white">
              <a:xfrm>
                <a:off x="597" y="233"/>
                <a:ext cx="353" cy="868"/>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7" name="Freeform 73"/>
              <p:cNvSpPr>
                <a:spLocks/>
              </p:cNvSpPr>
              <p:nvPr/>
            </p:nvSpPr>
            <p:spPr bwMode="white">
              <a:xfrm>
                <a:off x="667" y="0"/>
                <a:ext cx="880" cy="76"/>
              </a:xfrm>
              <a:custGeom>
                <a:avLst/>
                <a:gdLst>
                  <a:gd name="T0" fmla="*/ 83 w 880"/>
                  <a:gd name="T1" fmla="*/ 0 h 76"/>
                  <a:gd name="T2" fmla="*/ 776 w 880"/>
                  <a:gd name="T3" fmla="*/ 0 h 76"/>
                  <a:gd name="T4" fmla="*/ 705 w 880"/>
                  <a:gd name="T5" fmla="*/ 31 h 76"/>
                  <a:gd name="T6" fmla="*/ 619 w 880"/>
                  <a:gd name="T7" fmla="*/ 31 h 76"/>
                  <a:gd name="T8" fmla="*/ 636 w 880"/>
                  <a:gd name="T9" fmla="*/ 48 h 76"/>
                  <a:gd name="T10" fmla="*/ 549 w 880"/>
                  <a:gd name="T11" fmla="*/ 65 h 76"/>
                  <a:gd name="T12" fmla="*/ 272 w 880"/>
                  <a:gd name="T13" fmla="*/ 65 h 76"/>
                  <a:gd name="T14" fmla="*/ 83 w 880"/>
                  <a:gd name="T15" fmla="*/ 0 h 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80" h="76">
                    <a:moveTo>
                      <a:pt x="83" y="0"/>
                    </a:moveTo>
                    <a:lnTo>
                      <a:pt x="776" y="0"/>
                    </a:lnTo>
                    <a:cubicBezTo>
                      <a:pt x="880" y="5"/>
                      <a:pt x="731" y="26"/>
                      <a:pt x="705" y="31"/>
                    </a:cubicBezTo>
                    <a:cubicBezTo>
                      <a:pt x="679" y="36"/>
                      <a:pt x="630" y="28"/>
                      <a:pt x="619" y="31"/>
                    </a:cubicBezTo>
                    <a:cubicBezTo>
                      <a:pt x="608" y="34"/>
                      <a:pt x="648" y="42"/>
                      <a:pt x="636" y="48"/>
                    </a:cubicBezTo>
                    <a:cubicBezTo>
                      <a:pt x="624" y="54"/>
                      <a:pt x="610" y="63"/>
                      <a:pt x="549" y="65"/>
                    </a:cubicBezTo>
                    <a:cubicBezTo>
                      <a:pt x="489" y="68"/>
                      <a:pt x="350" y="76"/>
                      <a:pt x="272" y="65"/>
                    </a:cubicBezTo>
                    <a:cubicBezTo>
                      <a:pt x="194" y="54"/>
                      <a:pt x="0" y="7"/>
                      <a:pt x="83" y="0"/>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8" name="Freeform 74"/>
              <p:cNvSpPr>
                <a:spLocks/>
              </p:cNvSpPr>
              <p:nvPr/>
            </p:nvSpPr>
            <p:spPr bwMode="white">
              <a:xfrm>
                <a:off x="-14" y="161"/>
                <a:ext cx="544" cy="634"/>
              </a:xfrm>
              <a:custGeom>
                <a:avLst/>
                <a:gdLst>
                  <a:gd name="T0" fmla="*/ 504 w 544"/>
                  <a:gd name="T1" fmla="*/ 41 h 634"/>
                  <a:gd name="T2" fmla="*/ 322 w 544"/>
                  <a:gd name="T3" fmla="*/ 56 h 634"/>
                  <a:gd name="T4" fmla="*/ 17 w 544"/>
                  <a:gd name="T5" fmla="*/ 379 h 634"/>
                  <a:gd name="T6" fmla="*/ 14 w 544"/>
                  <a:gd name="T7" fmla="*/ 520 h 634"/>
                  <a:gd name="T8" fmla="*/ 126 w 544"/>
                  <a:gd name="T9" fmla="*/ 385 h 634"/>
                  <a:gd name="T10" fmla="*/ 309 w 544"/>
                  <a:gd name="T11" fmla="*/ 195 h 634"/>
                  <a:gd name="T12" fmla="*/ 454 w 544"/>
                  <a:gd name="T13" fmla="*/ 102 h 634"/>
                  <a:gd name="T14" fmla="*/ 467 w 544"/>
                  <a:gd name="T15" fmla="*/ 122 h 634"/>
                  <a:gd name="T16" fmla="*/ 364 w 544"/>
                  <a:gd name="T17" fmla="*/ 189 h 634"/>
                  <a:gd name="T18" fmla="*/ 228 w 544"/>
                  <a:gd name="T19" fmla="*/ 320 h 634"/>
                  <a:gd name="T20" fmla="*/ 41 w 544"/>
                  <a:gd name="T21" fmla="*/ 527 h 634"/>
                  <a:gd name="T22" fmla="*/ 17 w 544"/>
                  <a:gd name="T23" fmla="*/ 559 h 634"/>
                  <a:gd name="T24" fmla="*/ 14 w 544"/>
                  <a:gd name="T25" fmla="*/ 628 h 634"/>
                  <a:gd name="T26" fmla="*/ 43 w 544"/>
                  <a:gd name="T27" fmla="*/ 598 h 634"/>
                  <a:gd name="T28" fmla="*/ 271 w 544"/>
                  <a:gd name="T29" fmla="*/ 453 h 634"/>
                  <a:gd name="T30" fmla="*/ 495 w 544"/>
                  <a:gd name="T31" fmla="*/ 236 h 634"/>
                  <a:gd name="T32" fmla="*/ 543 w 544"/>
                  <a:gd name="T33" fmla="*/ 104 h 634"/>
                  <a:gd name="T34" fmla="*/ 504 w 544"/>
                  <a:gd name="T35" fmla="*/ 41 h 6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44" h="634">
                    <a:moveTo>
                      <a:pt x="504" y="41"/>
                    </a:moveTo>
                    <a:cubicBezTo>
                      <a:pt x="466" y="33"/>
                      <a:pt x="403" y="0"/>
                      <a:pt x="322" y="56"/>
                    </a:cubicBezTo>
                    <a:cubicBezTo>
                      <a:pt x="241" y="112"/>
                      <a:pt x="68" y="302"/>
                      <a:pt x="17" y="379"/>
                    </a:cubicBezTo>
                    <a:lnTo>
                      <a:pt x="14" y="520"/>
                    </a:lnTo>
                    <a:cubicBezTo>
                      <a:pt x="32" y="521"/>
                      <a:pt x="77" y="439"/>
                      <a:pt x="126" y="385"/>
                    </a:cubicBezTo>
                    <a:cubicBezTo>
                      <a:pt x="175" y="331"/>
                      <a:pt x="255" y="241"/>
                      <a:pt x="309" y="195"/>
                    </a:cubicBezTo>
                    <a:cubicBezTo>
                      <a:pt x="364" y="148"/>
                      <a:pt x="428" y="114"/>
                      <a:pt x="454" y="102"/>
                    </a:cubicBezTo>
                    <a:cubicBezTo>
                      <a:pt x="480" y="90"/>
                      <a:pt x="483" y="108"/>
                      <a:pt x="467" y="122"/>
                    </a:cubicBezTo>
                    <a:cubicBezTo>
                      <a:pt x="453" y="138"/>
                      <a:pt x="403" y="156"/>
                      <a:pt x="364" y="189"/>
                    </a:cubicBezTo>
                    <a:cubicBezTo>
                      <a:pt x="324" y="222"/>
                      <a:pt x="283" y="263"/>
                      <a:pt x="228" y="320"/>
                    </a:cubicBezTo>
                    <a:cubicBezTo>
                      <a:pt x="175" y="375"/>
                      <a:pt x="76" y="487"/>
                      <a:pt x="41" y="527"/>
                    </a:cubicBezTo>
                    <a:cubicBezTo>
                      <a:pt x="6" y="567"/>
                      <a:pt x="21" y="542"/>
                      <a:pt x="17" y="559"/>
                    </a:cubicBezTo>
                    <a:cubicBezTo>
                      <a:pt x="13" y="576"/>
                      <a:pt x="10" y="622"/>
                      <a:pt x="14" y="628"/>
                    </a:cubicBezTo>
                    <a:cubicBezTo>
                      <a:pt x="18" y="634"/>
                      <a:pt x="0" y="627"/>
                      <a:pt x="43" y="598"/>
                    </a:cubicBezTo>
                    <a:cubicBezTo>
                      <a:pt x="86" y="569"/>
                      <a:pt x="195" y="514"/>
                      <a:pt x="271" y="453"/>
                    </a:cubicBezTo>
                    <a:cubicBezTo>
                      <a:pt x="345" y="392"/>
                      <a:pt x="450" y="294"/>
                      <a:pt x="495" y="236"/>
                    </a:cubicBezTo>
                    <a:cubicBezTo>
                      <a:pt x="541" y="178"/>
                      <a:pt x="541" y="136"/>
                      <a:pt x="543" y="104"/>
                    </a:cubicBezTo>
                    <a:cubicBezTo>
                      <a:pt x="544" y="72"/>
                      <a:pt x="540" y="49"/>
                      <a:pt x="504" y="41"/>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099" name="Freeform 75"/>
              <p:cNvSpPr>
                <a:spLocks/>
              </p:cNvSpPr>
              <p:nvPr/>
            </p:nvSpPr>
            <p:spPr bwMode="white">
              <a:xfrm>
                <a:off x="0" y="0"/>
                <a:ext cx="499" cy="186"/>
              </a:xfrm>
              <a:custGeom>
                <a:avLst/>
                <a:gdLst>
                  <a:gd name="T0" fmla="*/ 462 w 499"/>
                  <a:gd name="T1" fmla="*/ 144 h 186"/>
                  <a:gd name="T2" fmla="*/ 485 w 499"/>
                  <a:gd name="T3" fmla="*/ 112 h 186"/>
                  <a:gd name="T4" fmla="*/ 474 w 499"/>
                  <a:gd name="T5" fmla="*/ 58 h 186"/>
                  <a:gd name="T6" fmla="*/ 411 w 499"/>
                  <a:gd name="T7" fmla="*/ 3 h 186"/>
                  <a:gd name="T8" fmla="*/ 0 w 499"/>
                  <a:gd name="T9" fmla="*/ 0 h 186"/>
                  <a:gd name="T10" fmla="*/ 3 w 499"/>
                  <a:gd name="T11" fmla="*/ 60 h 186"/>
                  <a:gd name="T12" fmla="*/ 162 w 499"/>
                  <a:gd name="T13" fmla="*/ 47 h 186"/>
                  <a:gd name="T14" fmla="*/ 333 w 499"/>
                  <a:gd name="T15" fmla="*/ 73 h 186"/>
                  <a:gd name="T16" fmla="*/ 382 w 499"/>
                  <a:gd name="T17" fmla="*/ 97 h 186"/>
                  <a:gd name="T18" fmla="*/ 379 w 499"/>
                  <a:gd name="T19" fmla="*/ 114 h 186"/>
                  <a:gd name="T20" fmla="*/ 312 w 499"/>
                  <a:gd name="T21" fmla="*/ 87 h 186"/>
                  <a:gd name="T22" fmla="*/ 159 w 499"/>
                  <a:gd name="T23" fmla="*/ 64 h 186"/>
                  <a:gd name="T24" fmla="*/ 3 w 499"/>
                  <a:gd name="T25" fmla="*/ 87 h 186"/>
                  <a:gd name="T26" fmla="*/ 3 w 499"/>
                  <a:gd name="T27" fmla="*/ 150 h 186"/>
                  <a:gd name="T28" fmla="*/ 264 w 499"/>
                  <a:gd name="T29" fmla="*/ 185 h 186"/>
                  <a:gd name="T30" fmla="*/ 462 w 499"/>
                  <a:gd name="T31" fmla="*/ 144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99" h="186">
                    <a:moveTo>
                      <a:pt x="462" y="144"/>
                    </a:moveTo>
                    <a:cubicBezTo>
                      <a:pt x="499" y="132"/>
                      <a:pt x="483" y="126"/>
                      <a:pt x="485" y="112"/>
                    </a:cubicBezTo>
                    <a:cubicBezTo>
                      <a:pt x="487" y="99"/>
                      <a:pt x="486" y="76"/>
                      <a:pt x="474" y="58"/>
                    </a:cubicBezTo>
                    <a:cubicBezTo>
                      <a:pt x="462" y="40"/>
                      <a:pt x="490" y="13"/>
                      <a:pt x="411" y="3"/>
                    </a:cubicBezTo>
                    <a:lnTo>
                      <a:pt x="0" y="0"/>
                    </a:lnTo>
                    <a:lnTo>
                      <a:pt x="3" y="60"/>
                    </a:lnTo>
                    <a:cubicBezTo>
                      <a:pt x="30" y="68"/>
                      <a:pt x="107" y="45"/>
                      <a:pt x="162" y="47"/>
                    </a:cubicBezTo>
                    <a:cubicBezTo>
                      <a:pt x="217" y="49"/>
                      <a:pt x="296" y="64"/>
                      <a:pt x="333" y="73"/>
                    </a:cubicBezTo>
                    <a:cubicBezTo>
                      <a:pt x="369" y="81"/>
                      <a:pt x="374" y="90"/>
                      <a:pt x="382" y="97"/>
                    </a:cubicBezTo>
                    <a:cubicBezTo>
                      <a:pt x="389" y="104"/>
                      <a:pt x="390" y="116"/>
                      <a:pt x="379" y="114"/>
                    </a:cubicBezTo>
                    <a:cubicBezTo>
                      <a:pt x="367" y="112"/>
                      <a:pt x="350" y="95"/>
                      <a:pt x="312" y="87"/>
                    </a:cubicBezTo>
                    <a:cubicBezTo>
                      <a:pt x="276" y="79"/>
                      <a:pt x="210" y="64"/>
                      <a:pt x="159" y="64"/>
                    </a:cubicBezTo>
                    <a:cubicBezTo>
                      <a:pt x="108" y="64"/>
                      <a:pt x="29" y="73"/>
                      <a:pt x="3" y="87"/>
                    </a:cubicBezTo>
                    <a:lnTo>
                      <a:pt x="3" y="150"/>
                    </a:lnTo>
                    <a:cubicBezTo>
                      <a:pt x="46" y="166"/>
                      <a:pt x="188" y="186"/>
                      <a:pt x="264" y="185"/>
                    </a:cubicBezTo>
                    <a:cubicBezTo>
                      <a:pt x="340" y="184"/>
                      <a:pt x="426" y="156"/>
                      <a:pt x="462" y="14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1100" name="Group 76"/>
              <p:cNvGrpSpPr>
                <a:grpSpLocks/>
              </p:cNvGrpSpPr>
              <p:nvPr/>
            </p:nvGrpSpPr>
            <p:grpSpPr bwMode="auto">
              <a:xfrm>
                <a:off x="1485" y="2469"/>
                <a:ext cx="930" cy="764"/>
                <a:chOff x="3387" y="1456"/>
                <a:chExt cx="1707" cy="1402"/>
              </a:xfrm>
            </p:grpSpPr>
            <p:sp>
              <p:nvSpPr>
                <p:cNvPr id="1101" name="Freeform 77"/>
                <p:cNvSpPr>
                  <a:spLocks/>
                </p:cNvSpPr>
                <p:nvPr/>
              </p:nvSpPr>
              <p:spPr bwMode="white">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02" name="Freeform 78"/>
                <p:cNvSpPr>
                  <a:spLocks/>
                </p:cNvSpPr>
                <p:nvPr/>
              </p:nvSpPr>
              <p:spPr bwMode="white">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03" name="Freeform 79"/>
                <p:cNvSpPr>
                  <a:spLocks/>
                </p:cNvSpPr>
                <p:nvPr/>
              </p:nvSpPr>
              <p:spPr bwMode="white">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104" name="Group 80"/>
              <p:cNvGrpSpPr>
                <a:grpSpLocks/>
              </p:cNvGrpSpPr>
              <p:nvPr/>
            </p:nvGrpSpPr>
            <p:grpSpPr bwMode="auto">
              <a:xfrm>
                <a:off x="1500" y="90"/>
                <a:ext cx="930" cy="764"/>
                <a:chOff x="3387" y="1456"/>
                <a:chExt cx="1707" cy="1402"/>
              </a:xfrm>
            </p:grpSpPr>
            <p:sp>
              <p:nvSpPr>
                <p:cNvPr id="1105" name="Freeform 81"/>
                <p:cNvSpPr>
                  <a:spLocks/>
                </p:cNvSpPr>
                <p:nvPr/>
              </p:nvSpPr>
              <p:spPr bwMode="white">
                <a:xfrm rot="21428822" flipH="1">
                  <a:off x="3387" y="1657"/>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06" name="Freeform 82"/>
                <p:cNvSpPr>
                  <a:spLocks/>
                </p:cNvSpPr>
                <p:nvPr/>
              </p:nvSpPr>
              <p:spPr bwMode="white">
                <a:xfrm rot="-744944">
                  <a:off x="4388" y="1456"/>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07" name="Freeform 83"/>
                <p:cNvSpPr>
                  <a:spLocks/>
                </p:cNvSpPr>
                <p:nvPr/>
              </p:nvSpPr>
              <p:spPr bwMode="white">
                <a:xfrm>
                  <a:off x="4086" y="1694"/>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1108" name="Freeform 84"/>
              <p:cNvSpPr>
                <a:spLocks/>
              </p:cNvSpPr>
              <p:nvPr/>
            </p:nvSpPr>
            <p:spPr bwMode="white">
              <a:xfrm>
                <a:off x="2998" y="3579"/>
                <a:ext cx="678" cy="738"/>
              </a:xfrm>
              <a:custGeom>
                <a:avLst/>
                <a:gdLst>
                  <a:gd name="T0" fmla="*/ 577 w 678"/>
                  <a:gd name="T1" fmla="*/ 17 h 738"/>
                  <a:gd name="T2" fmla="*/ 341 w 678"/>
                  <a:gd name="T3" fmla="*/ 100 h 738"/>
                  <a:gd name="T4" fmla="*/ 54 w 678"/>
                  <a:gd name="T5" fmla="*/ 621 h 738"/>
                  <a:gd name="T6" fmla="*/ 17 w 678"/>
                  <a:gd name="T7" fmla="*/ 735 h 738"/>
                  <a:gd name="T8" fmla="*/ 140 w 678"/>
                  <a:gd name="T9" fmla="*/ 738 h 738"/>
                  <a:gd name="T10" fmla="*/ 198 w 678"/>
                  <a:gd name="T11" fmla="*/ 614 h 738"/>
                  <a:gd name="T12" fmla="*/ 375 w 678"/>
                  <a:gd name="T13" fmla="*/ 292 h 738"/>
                  <a:gd name="T14" fmla="*/ 534 w 678"/>
                  <a:gd name="T15" fmla="*/ 115 h 738"/>
                  <a:gd name="T16" fmla="*/ 559 w 678"/>
                  <a:gd name="T17" fmla="*/ 138 h 738"/>
                  <a:gd name="T18" fmla="*/ 445 w 678"/>
                  <a:gd name="T19" fmla="*/ 264 h 738"/>
                  <a:gd name="T20" fmla="*/ 311 w 678"/>
                  <a:gd name="T21" fmla="*/ 487 h 738"/>
                  <a:gd name="T22" fmla="*/ 188 w 678"/>
                  <a:gd name="T23" fmla="*/ 738 h 738"/>
                  <a:gd name="T24" fmla="*/ 353 w 678"/>
                  <a:gd name="T25" fmla="*/ 738 h 738"/>
                  <a:gd name="T26" fmla="*/ 417 w 678"/>
                  <a:gd name="T27" fmla="*/ 651 h 738"/>
                  <a:gd name="T28" fmla="*/ 638 w 678"/>
                  <a:gd name="T29" fmla="*/ 279 h 738"/>
                  <a:gd name="T30" fmla="*/ 653 w 678"/>
                  <a:gd name="T31" fmla="*/ 85 h 738"/>
                  <a:gd name="T32" fmla="*/ 577 w 678"/>
                  <a:gd name="T33" fmla="*/ 17 h 7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678" h="738">
                    <a:moveTo>
                      <a:pt x="577" y="17"/>
                    </a:moveTo>
                    <a:cubicBezTo>
                      <a:pt x="525" y="19"/>
                      <a:pt x="428" y="0"/>
                      <a:pt x="341" y="100"/>
                    </a:cubicBezTo>
                    <a:cubicBezTo>
                      <a:pt x="253" y="202"/>
                      <a:pt x="108" y="515"/>
                      <a:pt x="54" y="621"/>
                    </a:cubicBezTo>
                    <a:cubicBezTo>
                      <a:pt x="0" y="727"/>
                      <a:pt x="3" y="716"/>
                      <a:pt x="17" y="735"/>
                    </a:cubicBezTo>
                    <a:lnTo>
                      <a:pt x="140" y="738"/>
                    </a:lnTo>
                    <a:cubicBezTo>
                      <a:pt x="170" y="718"/>
                      <a:pt x="159" y="688"/>
                      <a:pt x="198" y="614"/>
                    </a:cubicBezTo>
                    <a:cubicBezTo>
                      <a:pt x="237" y="540"/>
                      <a:pt x="318" y="375"/>
                      <a:pt x="375" y="292"/>
                    </a:cubicBezTo>
                    <a:cubicBezTo>
                      <a:pt x="431" y="209"/>
                      <a:pt x="503" y="140"/>
                      <a:pt x="534" y="115"/>
                    </a:cubicBezTo>
                    <a:cubicBezTo>
                      <a:pt x="565" y="89"/>
                      <a:pt x="574" y="113"/>
                      <a:pt x="559" y="138"/>
                    </a:cubicBezTo>
                    <a:cubicBezTo>
                      <a:pt x="544" y="162"/>
                      <a:pt x="487" y="206"/>
                      <a:pt x="445" y="264"/>
                    </a:cubicBezTo>
                    <a:cubicBezTo>
                      <a:pt x="404" y="323"/>
                      <a:pt x="354" y="408"/>
                      <a:pt x="311" y="487"/>
                    </a:cubicBezTo>
                    <a:cubicBezTo>
                      <a:pt x="268" y="566"/>
                      <a:pt x="181" y="696"/>
                      <a:pt x="188" y="738"/>
                    </a:cubicBezTo>
                    <a:lnTo>
                      <a:pt x="353" y="738"/>
                    </a:lnTo>
                    <a:cubicBezTo>
                      <a:pt x="391" y="724"/>
                      <a:pt x="370" y="727"/>
                      <a:pt x="417" y="651"/>
                    </a:cubicBezTo>
                    <a:cubicBezTo>
                      <a:pt x="464" y="575"/>
                      <a:pt x="599" y="373"/>
                      <a:pt x="638" y="279"/>
                    </a:cubicBezTo>
                    <a:cubicBezTo>
                      <a:pt x="678" y="185"/>
                      <a:pt x="663" y="128"/>
                      <a:pt x="653" y="85"/>
                    </a:cubicBezTo>
                    <a:cubicBezTo>
                      <a:pt x="643" y="41"/>
                      <a:pt x="629" y="14"/>
                      <a:pt x="577" y="17"/>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09" name="Freeform 85"/>
              <p:cNvSpPr>
                <a:spLocks/>
              </p:cNvSpPr>
              <p:nvPr/>
            </p:nvSpPr>
            <p:spPr bwMode="white">
              <a:xfrm rot="-744944">
                <a:off x="3996" y="3377"/>
                <a:ext cx="729" cy="1047"/>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alpha val="50000"/>
                </a:scheme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10" name="Freeform 86"/>
              <p:cNvSpPr>
                <a:spLocks/>
              </p:cNvSpPr>
              <p:nvPr/>
            </p:nvSpPr>
            <p:spPr bwMode="white">
              <a:xfrm>
                <a:off x="3685" y="3623"/>
                <a:ext cx="472" cy="726"/>
              </a:xfrm>
              <a:custGeom>
                <a:avLst/>
                <a:gdLst>
                  <a:gd name="T0" fmla="*/ 116 w 472"/>
                  <a:gd name="T1" fmla="*/ 694 h 726"/>
                  <a:gd name="T2" fmla="*/ 41 w 472"/>
                  <a:gd name="T3" fmla="*/ 440 h 726"/>
                  <a:gd name="T4" fmla="*/ 6 w 472"/>
                  <a:gd name="T5" fmla="*/ 148 h 726"/>
                  <a:gd name="T6" fmla="*/ 78 w 472"/>
                  <a:gd name="T7" fmla="*/ 28 h 726"/>
                  <a:gd name="T8" fmla="*/ 222 w 472"/>
                  <a:gd name="T9" fmla="*/ 28 h 726"/>
                  <a:gd name="T10" fmla="*/ 317 w 472"/>
                  <a:gd name="T11" fmla="*/ 196 h 726"/>
                  <a:gd name="T12" fmla="*/ 437 w 472"/>
                  <a:gd name="T13" fmla="*/ 555 h 726"/>
                  <a:gd name="T14" fmla="*/ 458 w 472"/>
                  <a:gd name="T15" fmla="*/ 691 h 726"/>
                  <a:gd name="T16" fmla="*/ 350 w 472"/>
                  <a:gd name="T17" fmla="*/ 694 h 726"/>
                  <a:gd name="T18" fmla="*/ 341 w 472"/>
                  <a:gd name="T19" fmla="*/ 651 h 726"/>
                  <a:gd name="T20" fmla="*/ 198 w 472"/>
                  <a:gd name="T21" fmla="*/ 244 h 726"/>
                  <a:gd name="T22" fmla="*/ 150 w 472"/>
                  <a:gd name="T23" fmla="*/ 172 h 726"/>
                  <a:gd name="T24" fmla="*/ 150 w 472"/>
                  <a:gd name="T25" fmla="*/ 220 h 726"/>
                  <a:gd name="T26" fmla="*/ 269 w 472"/>
                  <a:gd name="T27" fmla="*/ 531 h 726"/>
                  <a:gd name="T28" fmla="*/ 311 w 472"/>
                  <a:gd name="T29" fmla="*/ 691 h 726"/>
                  <a:gd name="T30" fmla="*/ 116 w 472"/>
                  <a:gd name="T31" fmla="*/ 694 h 7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72" h="726">
                    <a:moveTo>
                      <a:pt x="116" y="694"/>
                    </a:moveTo>
                    <a:cubicBezTo>
                      <a:pt x="71" y="652"/>
                      <a:pt x="59" y="531"/>
                      <a:pt x="41" y="440"/>
                    </a:cubicBezTo>
                    <a:cubicBezTo>
                      <a:pt x="23" y="349"/>
                      <a:pt x="0" y="216"/>
                      <a:pt x="6" y="148"/>
                    </a:cubicBezTo>
                    <a:cubicBezTo>
                      <a:pt x="12" y="79"/>
                      <a:pt x="42" y="48"/>
                      <a:pt x="78" y="28"/>
                    </a:cubicBezTo>
                    <a:cubicBezTo>
                      <a:pt x="114" y="8"/>
                      <a:pt x="182" y="0"/>
                      <a:pt x="222" y="28"/>
                    </a:cubicBezTo>
                    <a:cubicBezTo>
                      <a:pt x="261" y="56"/>
                      <a:pt x="281" y="108"/>
                      <a:pt x="317" y="196"/>
                    </a:cubicBezTo>
                    <a:cubicBezTo>
                      <a:pt x="353" y="284"/>
                      <a:pt x="414" y="473"/>
                      <a:pt x="437" y="555"/>
                    </a:cubicBezTo>
                    <a:cubicBezTo>
                      <a:pt x="460" y="637"/>
                      <a:pt x="472" y="668"/>
                      <a:pt x="458" y="691"/>
                    </a:cubicBezTo>
                    <a:lnTo>
                      <a:pt x="350" y="694"/>
                    </a:lnTo>
                    <a:cubicBezTo>
                      <a:pt x="331" y="687"/>
                      <a:pt x="366" y="726"/>
                      <a:pt x="341" y="651"/>
                    </a:cubicBezTo>
                    <a:cubicBezTo>
                      <a:pt x="316" y="576"/>
                      <a:pt x="230" y="323"/>
                      <a:pt x="198" y="244"/>
                    </a:cubicBezTo>
                    <a:cubicBezTo>
                      <a:pt x="166" y="164"/>
                      <a:pt x="158" y="176"/>
                      <a:pt x="150" y="172"/>
                    </a:cubicBezTo>
                    <a:cubicBezTo>
                      <a:pt x="142" y="168"/>
                      <a:pt x="130" y="160"/>
                      <a:pt x="150" y="220"/>
                    </a:cubicBezTo>
                    <a:cubicBezTo>
                      <a:pt x="170" y="280"/>
                      <a:pt x="242" y="453"/>
                      <a:pt x="269" y="531"/>
                    </a:cubicBezTo>
                    <a:cubicBezTo>
                      <a:pt x="296" y="609"/>
                      <a:pt x="337" y="664"/>
                      <a:pt x="311" y="691"/>
                    </a:cubicBezTo>
                    <a:lnTo>
                      <a:pt x="116" y="694"/>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nvGrpSpPr>
              <p:cNvPr id="1111" name="Group 87"/>
              <p:cNvGrpSpPr>
                <a:grpSpLocks/>
              </p:cNvGrpSpPr>
              <p:nvPr/>
            </p:nvGrpSpPr>
            <p:grpSpPr bwMode="auto">
              <a:xfrm>
                <a:off x="3959" y="330"/>
                <a:ext cx="1724" cy="1316"/>
                <a:chOff x="196" y="1100"/>
                <a:chExt cx="2234" cy="1706"/>
              </a:xfrm>
            </p:grpSpPr>
            <p:sp>
              <p:nvSpPr>
                <p:cNvPr id="1112" name="Freeform 88"/>
                <p:cNvSpPr>
                  <a:spLocks/>
                </p:cNvSpPr>
                <p:nvPr/>
              </p:nvSpPr>
              <p:spPr bwMode="white">
                <a:xfrm rot="-744944">
                  <a:off x="1583" y="1359"/>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13" name="Freeform 89"/>
                <p:cNvSpPr>
                  <a:spLocks/>
                </p:cNvSpPr>
                <p:nvPr/>
              </p:nvSpPr>
              <p:spPr bwMode="white">
                <a:xfrm>
                  <a:off x="1295" y="1642"/>
                  <a:ext cx="474" cy="1164"/>
                </a:xfrm>
                <a:custGeom>
                  <a:avLst/>
                  <a:gdLst>
                    <a:gd name="T0" fmla="*/ 253 w 980"/>
                    <a:gd name="T1" fmla="*/ 1432 h 2408"/>
                    <a:gd name="T2" fmla="*/ 82 w 980"/>
                    <a:gd name="T3" fmla="*/ 881 h 2408"/>
                    <a:gd name="T4" fmla="*/ 12 w 980"/>
                    <a:gd name="T5" fmla="*/ 296 h 2408"/>
                    <a:gd name="T6" fmla="*/ 156 w 980"/>
                    <a:gd name="T7" fmla="*/ 56 h 2408"/>
                    <a:gd name="T8" fmla="*/ 444 w 980"/>
                    <a:gd name="T9" fmla="*/ 56 h 2408"/>
                    <a:gd name="T10" fmla="*/ 636 w 980"/>
                    <a:gd name="T11" fmla="*/ 392 h 2408"/>
                    <a:gd name="T12" fmla="*/ 876 w 980"/>
                    <a:gd name="T13" fmla="*/ 1112 h 2408"/>
                    <a:gd name="T14" fmla="*/ 972 w 980"/>
                    <a:gd name="T15" fmla="*/ 2024 h 2408"/>
                    <a:gd name="T16" fmla="*/ 924 w 980"/>
                    <a:gd name="T17" fmla="*/ 2360 h 2408"/>
                    <a:gd name="T18" fmla="*/ 876 w 980"/>
                    <a:gd name="T19" fmla="*/ 2312 h 2408"/>
                    <a:gd name="T20" fmla="*/ 828 w 980"/>
                    <a:gd name="T21" fmla="*/ 1928 h 2408"/>
                    <a:gd name="T22" fmla="*/ 684 w 980"/>
                    <a:gd name="T23" fmla="*/ 1304 h 2408"/>
                    <a:gd name="T24" fmla="*/ 396 w 980"/>
                    <a:gd name="T25" fmla="*/ 488 h 2408"/>
                    <a:gd name="T26" fmla="*/ 300 w 980"/>
                    <a:gd name="T27" fmla="*/ 344 h 2408"/>
                    <a:gd name="T28" fmla="*/ 300 w 980"/>
                    <a:gd name="T29" fmla="*/ 440 h 2408"/>
                    <a:gd name="T30" fmla="*/ 540 w 980"/>
                    <a:gd name="T31" fmla="*/ 1064 h 2408"/>
                    <a:gd name="T32" fmla="*/ 732 w 980"/>
                    <a:gd name="T33" fmla="*/ 1784 h 2408"/>
                    <a:gd name="T34" fmla="*/ 780 w 980"/>
                    <a:gd name="T35" fmla="*/ 2264 h 2408"/>
                    <a:gd name="T36" fmla="*/ 732 w 980"/>
                    <a:gd name="T37" fmla="*/ 2312 h 2408"/>
                    <a:gd name="T38" fmla="*/ 496 w 980"/>
                    <a:gd name="T39" fmla="*/ 1887 h 2408"/>
                    <a:gd name="T40" fmla="*/ 253 w 980"/>
                    <a:gd name="T41" fmla="*/ 1432 h 2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80" h="2408">
                      <a:moveTo>
                        <a:pt x="253" y="1432"/>
                      </a:moveTo>
                      <a:cubicBezTo>
                        <a:pt x="184" y="1264"/>
                        <a:pt x="122" y="1070"/>
                        <a:pt x="82" y="881"/>
                      </a:cubicBezTo>
                      <a:cubicBezTo>
                        <a:pt x="42" y="692"/>
                        <a:pt x="0" y="433"/>
                        <a:pt x="12" y="296"/>
                      </a:cubicBezTo>
                      <a:cubicBezTo>
                        <a:pt x="24" y="159"/>
                        <a:pt x="84" y="96"/>
                        <a:pt x="156" y="56"/>
                      </a:cubicBezTo>
                      <a:cubicBezTo>
                        <a:pt x="228" y="16"/>
                        <a:pt x="364" y="0"/>
                        <a:pt x="444" y="56"/>
                      </a:cubicBezTo>
                      <a:cubicBezTo>
                        <a:pt x="524" y="112"/>
                        <a:pt x="564" y="216"/>
                        <a:pt x="636" y="392"/>
                      </a:cubicBezTo>
                      <a:cubicBezTo>
                        <a:pt x="708" y="568"/>
                        <a:pt x="820" y="840"/>
                        <a:pt x="876" y="1112"/>
                      </a:cubicBezTo>
                      <a:cubicBezTo>
                        <a:pt x="932" y="1384"/>
                        <a:pt x="964" y="1816"/>
                        <a:pt x="972" y="2024"/>
                      </a:cubicBezTo>
                      <a:cubicBezTo>
                        <a:pt x="980" y="2232"/>
                        <a:pt x="940" y="2312"/>
                        <a:pt x="924" y="2360"/>
                      </a:cubicBezTo>
                      <a:cubicBezTo>
                        <a:pt x="908" y="2408"/>
                        <a:pt x="892" y="2384"/>
                        <a:pt x="876" y="2312"/>
                      </a:cubicBezTo>
                      <a:cubicBezTo>
                        <a:pt x="860" y="2240"/>
                        <a:pt x="860" y="2096"/>
                        <a:pt x="828" y="1928"/>
                      </a:cubicBezTo>
                      <a:cubicBezTo>
                        <a:pt x="796" y="1760"/>
                        <a:pt x="756" y="1544"/>
                        <a:pt x="684" y="1304"/>
                      </a:cubicBezTo>
                      <a:cubicBezTo>
                        <a:pt x="612" y="1064"/>
                        <a:pt x="460" y="648"/>
                        <a:pt x="396" y="488"/>
                      </a:cubicBezTo>
                      <a:cubicBezTo>
                        <a:pt x="332" y="328"/>
                        <a:pt x="316" y="352"/>
                        <a:pt x="300" y="344"/>
                      </a:cubicBezTo>
                      <a:cubicBezTo>
                        <a:pt x="284" y="336"/>
                        <a:pt x="260" y="320"/>
                        <a:pt x="300" y="440"/>
                      </a:cubicBezTo>
                      <a:cubicBezTo>
                        <a:pt x="340" y="560"/>
                        <a:pt x="468" y="840"/>
                        <a:pt x="540" y="1064"/>
                      </a:cubicBezTo>
                      <a:cubicBezTo>
                        <a:pt x="612" y="1288"/>
                        <a:pt x="692" y="1584"/>
                        <a:pt x="732" y="1784"/>
                      </a:cubicBezTo>
                      <a:cubicBezTo>
                        <a:pt x="772" y="1984"/>
                        <a:pt x="780" y="2176"/>
                        <a:pt x="780" y="2264"/>
                      </a:cubicBezTo>
                      <a:cubicBezTo>
                        <a:pt x="780" y="2352"/>
                        <a:pt x="779" y="2375"/>
                        <a:pt x="732" y="2312"/>
                      </a:cubicBezTo>
                      <a:cubicBezTo>
                        <a:pt x="685" y="2249"/>
                        <a:pt x="576" y="2034"/>
                        <a:pt x="496" y="1887"/>
                      </a:cubicBezTo>
                      <a:cubicBezTo>
                        <a:pt x="416" y="1740"/>
                        <a:pt x="304" y="1527"/>
                        <a:pt x="253" y="1432"/>
                      </a:cubicBezTo>
                      <a:close/>
                    </a:path>
                  </a:pathLst>
                </a:custGeom>
                <a:solidFill>
                  <a:schemeClr val="accent2"/>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14" name="Freeform 90"/>
                <p:cNvSpPr>
                  <a:spLocks/>
                </p:cNvSpPr>
                <p:nvPr/>
              </p:nvSpPr>
              <p:spPr bwMode="white">
                <a:xfrm>
                  <a:off x="1452" y="1100"/>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15" name="Freeform 91"/>
                <p:cNvSpPr>
                  <a:spLocks/>
                </p:cNvSpPr>
                <p:nvPr/>
              </p:nvSpPr>
              <p:spPr bwMode="white">
                <a:xfrm rot="744944" flipH="1">
                  <a:off x="437" y="1510"/>
                  <a:ext cx="706" cy="1014"/>
                </a:xfrm>
                <a:custGeom>
                  <a:avLst/>
                  <a:gdLst>
                    <a:gd name="T0" fmla="*/ 184 w 1456"/>
                    <a:gd name="T1" fmla="*/ 48 h 2088"/>
                    <a:gd name="T2" fmla="*/ 664 w 1456"/>
                    <a:gd name="T3" fmla="*/ 192 h 2088"/>
                    <a:gd name="T4" fmla="*/ 1288 w 1456"/>
                    <a:gd name="T5" fmla="*/ 1200 h 2088"/>
                    <a:gd name="T6" fmla="*/ 1432 w 1456"/>
                    <a:gd name="T7" fmla="*/ 1968 h 2088"/>
                    <a:gd name="T8" fmla="*/ 1384 w 1456"/>
                    <a:gd name="T9" fmla="*/ 1920 h 2088"/>
                    <a:gd name="T10" fmla="*/ 1000 w 1456"/>
                    <a:gd name="T11" fmla="*/ 1200 h 2088"/>
                    <a:gd name="T12" fmla="*/ 616 w 1456"/>
                    <a:gd name="T13" fmla="*/ 576 h 2088"/>
                    <a:gd name="T14" fmla="*/ 280 w 1456"/>
                    <a:gd name="T15" fmla="*/ 240 h 2088"/>
                    <a:gd name="T16" fmla="*/ 232 w 1456"/>
                    <a:gd name="T17" fmla="*/ 288 h 2088"/>
                    <a:gd name="T18" fmla="*/ 472 w 1456"/>
                    <a:gd name="T19" fmla="*/ 528 h 2088"/>
                    <a:gd name="T20" fmla="*/ 760 w 1456"/>
                    <a:gd name="T21" fmla="*/ 960 h 2088"/>
                    <a:gd name="T22" fmla="*/ 1144 w 1456"/>
                    <a:gd name="T23" fmla="*/ 1632 h 2088"/>
                    <a:gd name="T24" fmla="*/ 1384 w 1456"/>
                    <a:gd name="T25" fmla="*/ 2016 h 2088"/>
                    <a:gd name="T26" fmla="*/ 1336 w 1456"/>
                    <a:gd name="T27" fmla="*/ 2016 h 2088"/>
                    <a:gd name="T28" fmla="*/ 1096 w 1456"/>
                    <a:gd name="T29" fmla="*/ 1824 h 2088"/>
                    <a:gd name="T30" fmla="*/ 568 w 1456"/>
                    <a:gd name="T31" fmla="*/ 1296 h 2088"/>
                    <a:gd name="T32" fmla="*/ 88 w 1456"/>
                    <a:gd name="T33" fmla="*/ 576 h 2088"/>
                    <a:gd name="T34" fmla="*/ 40 w 1456"/>
                    <a:gd name="T35" fmla="*/ 192 h 2088"/>
                    <a:gd name="T36" fmla="*/ 184 w 1456"/>
                    <a:gd name="T37" fmla="*/ 48 h 20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456" h="2088">
                      <a:moveTo>
                        <a:pt x="184" y="48"/>
                      </a:moveTo>
                      <a:cubicBezTo>
                        <a:pt x="288" y="48"/>
                        <a:pt x="480" y="0"/>
                        <a:pt x="664" y="192"/>
                      </a:cubicBezTo>
                      <a:cubicBezTo>
                        <a:pt x="848" y="384"/>
                        <a:pt x="1160" y="904"/>
                        <a:pt x="1288" y="1200"/>
                      </a:cubicBezTo>
                      <a:cubicBezTo>
                        <a:pt x="1416" y="1496"/>
                        <a:pt x="1416" y="1848"/>
                        <a:pt x="1432" y="1968"/>
                      </a:cubicBezTo>
                      <a:cubicBezTo>
                        <a:pt x="1448" y="2088"/>
                        <a:pt x="1456" y="2048"/>
                        <a:pt x="1384" y="1920"/>
                      </a:cubicBezTo>
                      <a:cubicBezTo>
                        <a:pt x="1312" y="1792"/>
                        <a:pt x="1128" y="1424"/>
                        <a:pt x="1000" y="1200"/>
                      </a:cubicBezTo>
                      <a:cubicBezTo>
                        <a:pt x="872" y="976"/>
                        <a:pt x="736" y="736"/>
                        <a:pt x="616" y="576"/>
                      </a:cubicBezTo>
                      <a:cubicBezTo>
                        <a:pt x="496" y="416"/>
                        <a:pt x="344" y="288"/>
                        <a:pt x="280" y="240"/>
                      </a:cubicBezTo>
                      <a:cubicBezTo>
                        <a:pt x="216" y="192"/>
                        <a:pt x="200" y="240"/>
                        <a:pt x="232" y="288"/>
                      </a:cubicBezTo>
                      <a:cubicBezTo>
                        <a:pt x="264" y="336"/>
                        <a:pt x="384" y="416"/>
                        <a:pt x="472" y="528"/>
                      </a:cubicBezTo>
                      <a:cubicBezTo>
                        <a:pt x="560" y="640"/>
                        <a:pt x="648" y="776"/>
                        <a:pt x="760" y="960"/>
                      </a:cubicBezTo>
                      <a:cubicBezTo>
                        <a:pt x="872" y="1144"/>
                        <a:pt x="1040" y="1456"/>
                        <a:pt x="1144" y="1632"/>
                      </a:cubicBezTo>
                      <a:cubicBezTo>
                        <a:pt x="1248" y="1808"/>
                        <a:pt x="1352" y="1952"/>
                        <a:pt x="1384" y="2016"/>
                      </a:cubicBezTo>
                      <a:cubicBezTo>
                        <a:pt x="1416" y="2080"/>
                        <a:pt x="1384" y="2048"/>
                        <a:pt x="1336" y="2016"/>
                      </a:cubicBezTo>
                      <a:cubicBezTo>
                        <a:pt x="1288" y="1984"/>
                        <a:pt x="1224" y="1944"/>
                        <a:pt x="1096" y="1824"/>
                      </a:cubicBezTo>
                      <a:cubicBezTo>
                        <a:pt x="968" y="1704"/>
                        <a:pt x="736" y="1504"/>
                        <a:pt x="568" y="1296"/>
                      </a:cubicBezTo>
                      <a:cubicBezTo>
                        <a:pt x="400" y="1088"/>
                        <a:pt x="176" y="760"/>
                        <a:pt x="88" y="576"/>
                      </a:cubicBezTo>
                      <a:cubicBezTo>
                        <a:pt x="0" y="392"/>
                        <a:pt x="24" y="280"/>
                        <a:pt x="40" y="192"/>
                      </a:cubicBezTo>
                      <a:cubicBezTo>
                        <a:pt x="56" y="104"/>
                        <a:pt x="80" y="48"/>
                        <a:pt x="184" y="48"/>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16" name="Freeform 92"/>
                <p:cNvSpPr>
                  <a:spLocks/>
                </p:cNvSpPr>
                <p:nvPr/>
              </p:nvSpPr>
              <p:spPr bwMode="white">
                <a:xfrm rot="505459" flipH="1">
                  <a:off x="196" y="1235"/>
                  <a:ext cx="978" cy="332"/>
                </a:xfrm>
                <a:custGeom>
                  <a:avLst/>
                  <a:gdLst>
                    <a:gd name="T0" fmla="*/ 96 w 2020"/>
                    <a:gd name="T1" fmla="*/ 464 h 688"/>
                    <a:gd name="T2" fmla="*/ 48 w 2020"/>
                    <a:gd name="T3" fmla="*/ 368 h 688"/>
                    <a:gd name="T4" fmla="*/ 96 w 2020"/>
                    <a:gd name="T5" fmla="*/ 224 h 688"/>
                    <a:gd name="T6" fmla="*/ 384 w 2020"/>
                    <a:gd name="T7" fmla="*/ 32 h 688"/>
                    <a:gd name="T8" fmla="*/ 960 w 2020"/>
                    <a:gd name="T9" fmla="*/ 32 h 688"/>
                    <a:gd name="T10" fmla="*/ 1584 w 2020"/>
                    <a:gd name="T11" fmla="*/ 224 h 688"/>
                    <a:gd name="T12" fmla="*/ 1920 w 2020"/>
                    <a:gd name="T13" fmla="*/ 416 h 688"/>
                    <a:gd name="T14" fmla="*/ 2004 w 2020"/>
                    <a:gd name="T15" fmla="*/ 544 h 688"/>
                    <a:gd name="T16" fmla="*/ 1824 w 2020"/>
                    <a:gd name="T17" fmla="*/ 560 h 688"/>
                    <a:gd name="T18" fmla="*/ 1488 w 2020"/>
                    <a:gd name="T19" fmla="*/ 464 h 688"/>
                    <a:gd name="T20" fmla="*/ 960 w 2020"/>
                    <a:gd name="T21" fmla="*/ 320 h 688"/>
                    <a:gd name="T22" fmla="*/ 480 w 2020"/>
                    <a:gd name="T23" fmla="*/ 320 h 688"/>
                    <a:gd name="T24" fmla="*/ 336 w 2020"/>
                    <a:gd name="T25" fmla="*/ 368 h 688"/>
                    <a:gd name="T26" fmla="*/ 336 w 2020"/>
                    <a:gd name="T27" fmla="*/ 416 h 688"/>
                    <a:gd name="T28" fmla="*/ 528 w 2020"/>
                    <a:gd name="T29" fmla="*/ 368 h 688"/>
                    <a:gd name="T30" fmla="*/ 960 w 2020"/>
                    <a:gd name="T31" fmla="*/ 368 h 688"/>
                    <a:gd name="T32" fmla="*/ 1584 w 2020"/>
                    <a:gd name="T33" fmla="*/ 560 h 688"/>
                    <a:gd name="T34" fmla="*/ 1632 w 2020"/>
                    <a:gd name="T35" fmla="*/ 608 h 688"/>
                    <a:gd name="T36" fmla="*/ 1392 w 2020"/>
                    <a:gd name="T37" fmla="*/ 656 h 688"/>
                    <a:gd name="T38" fmla="*/ 624 w 2020"/>
                    <a:gd name="T39" fmla="*/ 656 h 688"/>
                    <a:gd name="T40" fmla="*/ 96 w 2020"/>
                    <a:gd name="T41" fmla="*/ 464 h 6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020" h="688">
                      <a:moveTo>
                        <a:pt x="96" y="464"/>
                      </a:moveTo>
                      <a:cubicBezTo>
                        <a:pt x="0" y="416"/>
                        <a:pt x="48" y="408"/>
                        <a:pt x="48" y="368"/>
                      </a:cubicBezTo>
                      <a:cubicBezTo>
                        <a:pt x="48" y="328"/>
                        <a:pt x="40" y="280"/>
                        <a:pt x="96" y="224"/>
                      </a:cubicBezTo>
                      <a:cubicBezTo>
                        <a:pt x="152" y="168"/>
                        <a:pt x="240" y="64"/>
                        <a:pt x="384" y="32"/>
                      </a:cubicBezTo>
                      <a:cubicBezTo>
                        <a:pt x="528" y="0"/>
                        <a:pt x="760" y="0"/>
                        <a:pt x="960" y="32"/>
                      </a:cubicBezTo>
                      <a:cubicBezTo>
                        <a:pt x="1160" y="64"/>
                        <a:pt x="1424" y="160"/>
                        <a:pt x="1584" y="224"/>
                      </a:cubicBezTo>
                      <a:cubicBezTo>
                        <a:pt x="1744" y="288"/>
                        <a:pt x="1850" y="363"/>
                        <a:pt x="1920" y="416"/>
                      </a:cubicBezTo>
                      <a:cubicBezTo>
                        <a:pt x="1990" y="469"/>
                        <a:pt x="2020" y="520"/>
                        <a:pt x="2004" y="544"/>
                      </a:cubicBezTo>
                      <a:cubicBezTo>
                        <a:pt x="1988" y="568"/>
                        <a:pt x="1910" y="573"/>
                        <a:pt x="1824" y="560"/>
                      </a:cubicBezTo>
                      <a:cubicBezTo>
                        <a:pt x="1738" y="547"/>
                        <a:pt x="1632" y="504"/>
                        <a:pt x="1488" y="464"/>
                      </a:cubicBezTo>
                      <a:cubicBezTo>
                        <a:pt x="1344" y="424"/>
                        <a:pt x="1128" y="344"/>
                        <a:pt x="960" y="320"/>
                      </a:cubicBezTo>
                      <a:cubicBezTo>
                        <a:pt x="792" y="296"/>
                        <a:pt x="584" y="312"/>
                        <a:pt x="480" y="320"/>
                      </a:cubicBezTo>
                      <a:cubicBezTo>
                        <a:pt x="376" y="328"/>
                        <a:pt x="360" y="352"/>
                        <a:pt x="336" y="368"/>
                      </a:cubicBezTo>
                      <a:cubicBezTo>
                        <a:pt x="312" y="384"/>
                        <a:pt x="304" y="416"/>
                        <a:pt x="336" y="416"/>
                      </a:cubicBezTo>
                      <a:cubicBezTo>
                        <a:pt x="368" y="416"/>
                        <a:pt x="424" y="376"/>
                        <a:pt x="528" y="368"/>
                      </a:cubicBezTo>
                      <a:cubicBezTo>
                        <a:pt x="632" y="360"/>
                        <a:pt x="784" y="336"/>
                        <a:pt x="960" y="368"/>
                      </a:cubicBezTo>
                      <a:cubicBezTo>
                        <a:pt x="1136" y="400"/>
                        <a:pt x="1472" y="520"/>
                        <a:pt x="1584" y="560"/>
                      </a:cubicBezTo>
                      <a:cubicBezTo>
                        <a:pt x="1696" y="600"/>
                        <a:pt x="1664" y="592"/>
                        <a:pt x="1632" y="608"/>
                      </a:cubicBezTo>
                      <a:cubicBezTo>
                        <a:pt x="1600" y="624"/>
                        <a:pt x="1560" y="648"/>
                        <a:pt x="1392" y="656"/>
                      </a:cubicBezTo>
                      <a:cubicBezTo>
                        <a:pt x="1224" y="664"/>
                        <a:pt x="840" y="688"/>
                        <a:pt x="624" y="656"/>
                      </a:cubicBezTo>
                      <a:cubicBezTo>
                        <a:pt x="408" y="624"/>
                        <a:pt x="192" y="512"/>
                        <a:pt x="96" y="464"/>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nvGrpSpPr>
              <p:cNvPr id="1117" name="Group 93"/>
              <p:cNvGrpSpPr>
                <a:grpSpLocks/>
              </p:cNvGrpSpPr>
              <p:nvPr/>
            </p:nvGrpSpPr>
            <p:grpSpPr bwMode="auto">
              <a:xfrm>
                <a:off x="151" y="-2"/>
                <a:ext cx="209" cy="4316"/>
                <a:chOff x="1834" y="-2"/>
                <a:chExt cx="209" cy="4316"/>
              </a:xfrm>
            </p:grpSpPr>
            <p:sp>
              <p:nvSpPr>
                <p:cNvPr id="1118" name="Freeform 94"/>
                <p:cNvSpPr>
                  <a:spLocks/>
                </p:cNvSpPr>
                <p:nvPr/>
              </p:nvSpPr>
              <p:spPr bwMode="white">
                <a:xfrm>
                  <a:off x="1834" y="0"/>
                  <a:ext cx="209" cy="4314"/>
                </a:xfrm>
                <a:custGeom>
                  <a:avLst/>
                  <a:gdLst>
                    <a:gd name="T0" fmla="*/ 14 w 209"/>
                    <a:gd name="T1" fmla="*/ 4314 h 4314"/>
                    <a:gd name="T2" fmla="*/ 19 w 209"/>
                    <a:gd name="T3" fmla="*/ 3207 h 4314"/>
                    <a:gd name="T4" fmla="*/ 3 w 209"/>
                    <a:gd name="T5" fmla="*/ 2467 h 4314"/>
                    <a:gd name="T6" fmla="*/ 3 w 209"/>
                    <a:gd name="T7" fmla="*/ 2330 h 4314"/>
                    <a:gd name="T8" fmla="*/ 8 w 209"/>
                    <a:gd name="T9" fmla="*/ 2288 h 4314"/>
                    <a:gd name="T10" fmla="*/ 10 w 209"/>
                    <a:gd name="T11" fmla="*/ 2244 h 4314"/>
                    <a:gd name="T12" fmla="*/ 3 w 209"/>
                    <a:gd name="T13" fmla="*/ 2193 h 4314"/>
                    <a:gd name="T14" fmla="*/ 3 w 209"/>
                    <a:gd name="T15" fmla="*/ 2103 h 4314"/>
                    <a:gd name="T16" fmla="*/ 12 w 209"/>
                    <a:gd name="T17" fmla="*/ 1849 h 4314"/>
                    <a:gd name="T18" fmla="*/ 10 w 209"/>
                    <a:gd name="T19" fmla="*/ 1270 h 4314"/>
                    <a:gd name="T20" fmla="*/ 12 w 209"/>
                    <a:gd name="T21" fmla="*/ 0 h 4314"/>
                    <a:gd name="T22" fmla="*/ 34 w 209"/>
                    <a:gd name="T23" fmla="*/ 4 h 4314"/>
                    <a:gd name="T24" fmla="*/ 37 w 209"/>
                    <a:gd name="T25" fmla="*/ 1026 h 4314"/>
                    <a:gd name="T26" fmla="*/ 36 w 209"/>
                    <a:gd name="T27" fmla="*/ 1897 h 4314"/>
                    <a:gd name="T28" fmla="*/ 25 w 209"/>
                    <a:gd name="T29" fmla="*/ 2105 h 4314"/>
                    <a:gd name="T30" fmla="*/ 39 w 209"/>
                    <a:gd name="T31" fmla="*/ 2212 h 4314"/>
                    <a:gd name="T32" fmla="*/ 102 w 209"/>
                    <a:gd name="T33" fmla="*/ 2228 h 4314"/>
                    <a:gd name="T34" fmla="*/ 163 w 209"/>
                    <a:gd name="T35" fmla="*/ 2228 h 4314"/>
                    <a:gd name="T36" fmla="*/ 181 w 209"/>
                    <a:gd name="T37" fmla="*/ 2184 h 4314"/>
                    <a:gd name="T38" fmla="*/ 180 w 209"/>
                    <a:gd name="T39" fmla="*/ 2077 h 4314"/>
                    <a:gd name="T40" fmla="*/ 178 w 209"/>
                    <a:gd name="T41" fmla="*/ 1969 h 4314"/>
                    <a:gd name="T42" fmla="*/ 173 w 209"/>
                    <a:gd name="T43" fmla="*/ 1817 h 4314"/>
                    <a:gd name="T44" fmla="*/ 167 w 209"/>
                    <a:gd name="T45" fmla="*/ 3 h 4314"/>
                    <a:gd name="T46" fmla="*/ 202 w 209"/>
                    <a:gd name="T47" fmla="*/ 6 h 4314"/>
                    <a:gd name="T48" fmla="*/ 195 w 209"/>
                    <a:gd name="T49" fmla="*/ 701 h 4314"/>
                    <a:gd name="T50" fmla="*/ 198 w 209"/>
                    <a:gd name="T51" fmla="*/ 1841 h 4314"/>
                    <a:gd name="T52" fmla="*/ 209 w 209"/>
                    <a:gd name="T53" fmla="*/ 2148 h 4314"/>
                    <a:gd name="T54" fmla="*/ 198 w 209"/>
                    <a:gd name="T55" fmla="*/ 2264 h 4314"/>
                    <a:gd name="T56" fmla="*/ 206 w 209"/>
                    <a:gd name="T57" fmla="*/ 2330 h 4314"/>
                    <a:gd name="T58" fmla="*/ 206 w 209"/>
                    <a:gd name="T59" fmla="*/ 2512 h 4314"/>
                    <a:gd name="T60" fmla="*/ 193 w 209"/>
                    <a:gd name="T61" fmla="*/ 3287 h 4314"/>
                    <a:gd name="T62" fmla="*/ 197 w 209"/>
                    <a:gd name="T63" fmla="*/ 4314 h 4314"/>
                    <a:gd name="T64" fmla="*/ 176 w 209"/>
                    <a:gd name="T65" fmla="*/ 4313 h 4314"/>
                    <a:gd name="T66" fmla="*/ 175 w 209"/>
                    <a:gd name="T67" fmla="*/ 3786 h 4314"/>
                    <a:gd name="T68" fmla="*/ 171 w 209"/>
                    <a:gd name="T69" fmla="*/ 3391 h 4314"/>
                    <a:gd name="T70" fmla="*/ 178 w 209"/>
                    <a:gd name="T71" fmla="*/ 2720 h 4314"/>
                    <a:gd name="T72" fmla="*/ 185 w 209"/>
                    <a:gd name="T73" fmla="*/ 2356 h 4314"/>
                    <a:gd name="T74" fmla="*/ 170 w 209"/>
                    <a:gd name="T75" fmla="*/ 2288 h 4314"/>
                    <a:gd name="T76" fmla="*/ 103 w 209"/>
                    <a:gd name="T77" fmla="*/ 2308 h 4314"/>
                    <a:gd name="T78" fmla="*/ 41 w 209"/>
                    <a:gd name="T79" fmla="*/ 2296 h 4314"/>
                    <a:gd name="T80" fmla="*/ 23 w 209"/>
                    <a:gd name="T81" fmla="*/ 2467 h 4314"/>
                    <a:gd name="T82" fmla="*/ 37 w 209"/>
                    <a:gd name="T83" fmla="*/ 2955 h 4314"/>
                    <a:gd name="T84" fmla="*/ 39 w 209"/>
                    <a:gd name="T85" fmla="*/ 3730 h 4314"/>
                    <a:gd name="T86" fmla="*/ 37 w 209"/>
                    <a:gd name="T87" fmla="*/ 4313 h 4314"/>
                    <a:gd name="T88" fmla="*/ 14 w 209"/>
                    <a:gd name="T89" fmla="*/ 4314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09" h="4314">
                      <a:moveTo>
                        <a:pt x="14" y="4314"/>
                      </a:moveTo>
                      <a:cubicBezTo>
                        <a:pt x="11" y="4130"/>
                        <a:pt x="21" y="3515"/>
                        <a:pt x="19" y="3207"/>
                      </a:cubicBezTo>
                      <a:cubicBezTo>
                        <a:pt x="17" y="2899"/>
                        <a:pt x="5" y="2613"/>
                        <a:pt x="3" y="2467"/>
                      </a:cubicBezTo>
                      <a:cubicBezTo>
                        <a:pt x="0" y="2321"/>
                        <a:pt x="2" y="2360"/>
                        <a:pt x="3" y="2330"/>
                      </a:cubicBezTo>
                      <a:cubicBezTo>
                        <a:pt x="3" y="2300"/>
                        <a:pt x="7" y="2302"/>
                        <a:pt x="8" y="2288"/>
                      </a:cubicBezTo>
                      <a:cubicBezTo>
                        <a:pt x="10" y="2274"/>
                        <a:pt x="11" y="2260"/>
                        <a:pt x="10" y="2244"/>
                      </a:cubicBezTo>
                      <a:cubicBezTo>
                        <a:pt x="9" y="2228"/>
                        <a:pt x="4" y="2217"/>
                        <a:pt x="3" y="2193"/>
                      </a:cubicBezTo>
                      <a:cubicBezTo>
                        <a:pt x="1" y="2169"/>
                        <a:pt x="1" y="2159"/>
                        <a:pt x="3" y="2103"/>
                      </a:cubicBezTo>
                      <a:cubicBezTo>
                        <a:pt x="4" y="2046"/>
                        <a:pt x="11" y="1988"/>
                        <a:pt x="12" y="1849"/>
                      </a:cubicBezTo>
                      <a:cubicBezTo>
                        <a:pt x="13" y="1710"/>
                        <a:pt x="10" y="1578"/>
                        <a:pt x="10" y="1270"/>
                      </a:cubicBezTo>
                      <a:cubicBezTo>
                        <a:pt x="10" y="961"/>
                        <a:pt x="8" y="211"/>
                        <a:pt x="12" y="0"/>
                      </a:cubicBezTo>
                      <a:lnTo>
                        <a:pt x="34" y="4"/>
                      </a:lnTo>
                      <a:cubicBezTo>
                        <a:pt x="38" y="175"/>
                        <a:pt x="37" y="711"/>
                        <a:pt x="37" y="1026"/>
                      </a:cubicBezTo>
                      <a:cubicBezTo>
                        <a:pt x="38" y="1342"/>
                        <a:pt x="38" y="1717"/>
                        <a:pt x="36" y="1897"/>
                      </a:cubicBezTo>
                      <a:cubicBezTo>
                        <a:pt x="39" y="1973"/>
                        <a:pt x="29" y="2051"/>
                        <a:pt x="25" y="2105"/>
                      </a:cubicBezTo>
                      <a:cubicBezTo>
                        <a:pt x="22" y="2164"/>
                        <a:pt x="20" y="2202"/>
                        <a:pt x="39" y="2212"/>
                      </a:cubicBezTo>
                      <a:cubicBezTo>
                        <a:pt x="57" y="2226"/>
                        <a:pt x="81" y="2231"/>
                        <a:pt x="102" y="2228"/>
                      </a:cubicBezTo>
                      <a:cubicBezTo>
                        <a:pt x="123" y="2231"/>
                        <a:pt x="150" y="2235"/>
                        <a:pt x="163" y="2228"/>
                      </a:cubicBezTo>
                      <a:cubicBezTo>
                        <a:pt x="176" y="2221"/>
                        <a:pt x="178" y="2209"/>
                        <a:pt x="181" y="2184"/>
                      </a:cubicBezTo>
                      <a:cubicBezTo>
                        <a:pt x="184" y="2159"/>
                        <a:pt x="180" y="2113"/>
                        <a:pt x="180" y="2077"/>
                      </a:cubicBezTo>
                      <a:cubicBezTo>
                        <a:pt x="179" y="2041"/>
                        <a:pt x="179" y="2012"/>
                        <a:pt x="178" y="1969"/>
                      </a:cubicBezTo>
                      <a:cubicBezTo>
                        <a:pt x="174" y="1922"/>
                        <a:pt x="175" y="2145"/>
                        <a:pt x="173" y="1817"/>
                      </a:cubicBezTo>
                      <a:cubicBezTo>
                        <a:pt x="171" y="1490"/>
                        <a:pt x="163" y="305"/>
                        <a:pt x="167" y="3"/>
                      </a:cubicBezTo>
                      <a:lnTo>
                        <a:pt x="202" y="6"/>
                      </a:lnTo>
                      <a:cubicBezTo>
                        <a:pt x="206" y="122"/>
                        <a:pt x="195" y="395"/>
                        <a:pt x="195" y="701"/>
                      </a:cubicBezTo>
                      <a:cubicBezTo>
                        <a:pt x="194" y="1006"/>
                        <a:pt x="196" y="1600"/>
                        <a:pt x="198" y="1841"/>
                      </a:cubicBezTo>
                      <a:cubicBezTo>
                        <a:pt x="197" y="1985"/>
                        <a:pt x="209" y="2095"/>
                        <a:pt x="209" y="2148"/>
                      </a:cubicBezTo>
                      <a:cubicBezTo>
                        <a:pt x="209" y="2201"/>
                        <a:pt x="203" y="2212"/>
                        <a:pt x="198" y="2264"/>
                      </a:cubicBezTo>
                      <a:cubicBezTo>
                        <a:pt x="208" y="2285"/>
                        <a:pt x="205" y="2289"/>
                        <a:pt x="206" y="2330"/>
                      </a:cubicBezTo>
                      <a:cubicBezTo>
                        <a:pt x="208" y="2371"/>
                        <a:pt x="209" y="2352"/>
                        <a:pt x="206" y="2512"/>
                      </a:cubicBezTo>
                      <a:cubicBezTo>
                        <a:pt x="204" y="2672"/>
                        <a:pt x="194" y="2987"/>
                        <a:pt x="193" y="3287"/>
                      </a:cubicBezTo>
                      <a:cubicBezTo>
                        <a:pt x="192" y="3587"/>
                        <a:pt x="200" y="4143"/>
                        <a:pt x="197" y="4314"/>
                      </a:cubicBezTo>
                      <a:lnTo>
                        <a:pt x="176" y="4313"/>
                      </a:lnTo>
                      <a:cubicBezTo>
                        <a:pt x="172" y="4225"/>
                        <a:pt x="176" y="3940"/>
                        <a:pt x="175" y="3786"/>
                      </a:cubicBezTo>
                      <a:cubicBezTo>
                        <a:pt x="174" y="3632"/>
                        <a:pt x="171" y="3568"/>
                        <a:pt x="171" y="3391"/>
                      </a:cubicBezTo>
                      <a:cubicBezTo>
                        <a:pt x="172" y="3213"/>
                        <a:pt x="176" y="2892"/>
                        <a:pt x="178" y="2720"/>
                      </a:cubicBezTo>
                      <a:cubicBezTo>
                        <a:pt x="180" y="2547"/>
                        <a:pt x="186" y="2428"/>
                        <a:pt x="185" y="2356"/>
                      </a:cubicBezTo>
                      <a:cubicBezTo>
                        <a:pt x="183" y="2332"/>
                        <a:pt x="187" y="2295"/>
                        <a:pt x="170" y="2288"/>
                      </a:cubicBezTo>
                      <a:cubicBezTo>
                        <a:pt x="158" y="2275"/>
                        <a:pt x="125" y="2307"/>
                        <a:pt x="103" y="2308"/>
                      </a:cubicBezTo>
                      <a:cubicBezTo>
                        <a:pt x="82" y="2309"/>
                        <a:pt x="54" y="2270"/>
                        <a:pt x="41" y="2296"/>
                      </a:cubicBezTo>
                      <a:cubicBezTo>
                        <a:pt x="27" y="2322"/>
                        <a:pt x="23" y="2357"/>
                        <a:pt x="23" y="2467"/>
                      </a:cubicBezTo>
                      <a:cubicBezTo>
                        <a:pt x="22" y="2577"/>
                        <a:pt x="35" y="2745"/>
                        <a:pt x="37" y="2955"/>
                      </a:cubicBezTo>
                      <a:cubicBezTo>
                        <a:pt x="40" y="3166"/>
                        <a:pt x="39" y="3503"/>
                        <a:pt x="39" y="3730"/>
                      </a:cubicBezTo>
                      <a:cubicBezTo>
                        <a:pt x="39" y="3957"/>
                        <a:pt x="41" y="4216"/>
                        <a:pt x="37" y="4313"/>
                      </a:cubicBezTo>
                      <a:lnTo>
                        <a:pt x="14" y="4314"/>
                      </a:ln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19" name="Freeform 95"/>
                <p:cNvSpPr>
                  <a:spLocks/>
                </p:cNvSpPr>
                <p:nvPr/>
              </p:nvSpPr>
              <p:spPr bwMode="white">
                <a:xfrm flipV="1">
                  <a:off x="1943" y="-2"/>
                  <a:ext cx="47" cy="2199"/>
                </a:xfrm>
                <a:custGeom>
                  <a:avLst/>
                  <a:gdLst>
                    <a:gd name="T0" fmla="*/ 27 w 110"/>
                    <a:gd name="T1" fmla="*/ 477 h 2131"/>
                    <a:gd name="T2" fmla="*/ 23 w 110"/>
                    <a:gd name="T3" fmla="*/ 217 h 2131"/>
                    <a:gd name="T4" fmla="*/ 11 w 110"/>
                    <a:gd name="T5" fmla="*/ 81 h 2131"/>
                    <a:gd name="T6" fmla="*/ 3 w 110"/>
                    <a:gd name="T7" fmla="*/ 29 h 2131"/>
                    <a:gd name="T8" fmla="*/ 31 w 110"/>
                    <a:gd name="T9" fmla="*/ 5 h 2131"/>
                    <a:gd name="T10" fmla="*/ 83 w 110"/>
                    <a:gd name="T11" fmla="*/ 5 h 2131"/>
                    <a:gd name="T12" fmla="*/ 103 w 110"/>
                    <a:gd name="T13" fmla="*/ 33 h 2131"/>
                    <a:gd name="T14" fmla="*/ 107 w 110"/>
                    <a:gd name="T15" fmla="*/ 133 h 2131"/>
                    <a:gd name="T16" fmla="*/ 87 w 110"/>
                    <a:gd name="T17" fmla="*/ 369 h 2131"/>
                    <a:gd name="T18" fmla="*/ 87 w 110"/>
                    <a:gd name="T19" fmla="*/ 853 h 2131"/>
                    <a:gd name="T20" fmla="*/ 79 w 110"/>
                    <a:gd name="T21" fmla="*/ 1613 h 2131"/>
                    <a:gd name="T22" fmla="*/ 87 w 110"/>
                    <a:gd name="T23" fmla="*/ 2045 h 2131"/>
                    <a:gd name="T24" fmla="*/ 79 w 110"/>
                    <a:gd name="T25" fmla="*/ 2129 h 2131"/>
                    <a:gd name="T26" fmla="*/ 39 w 110"/>
                    <a:gd name="T27" fmla="*/ 2129 h 2131"/>
                    <a:gd name="T28" fmla="*/ 39 w 110"/>
                    <a:gd name="T29" fmla="*/ 1481 h 2131"/>
                    <a:gd name="T30" fmla="*/ 27 w 110"/>
                    <a:gd name="T31" fmla="*/ 477 h 2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10" h="2131">
                      <a:moveTo>
                        <a:pt x="27" y="477"/>
                      </a:moveTo>
                      <a:cubicBezTo>
                        <a:pt x="24" y="266"/>
                        <a:pt x="26" y="283"/>
                        <a:pt x="23" y="217"/>
                      </a:cubicBezTo>
                      <a:cubicBezTo>
                        <a:pt x="20" y="151"/>
                        <a:pt x="14" y="112"/>
                        <a:pt x="11" y="81"/>
                      </a:cubicBezTo>
                      <a:cubicBezTo>
                        <a:pt x="8" y="50"/>
                        <a:pt x="0" y="42"/>
                        <a:pt x="3" y="29"/>
                      </a:cubicBezTo>
                      <a:cubicBezTo>
                        <a:pt x="6" y="16"/>
                        <a:pt x="18" y="9"/>
                        <a:pt x="31" y="5"/>
                      </a:cubicBezTo>
                      <a:cubicBezTo>
                        <a:pt x="44" y="1"/>
                        <a:pt x="71" y="0"/>
                        <a:pt x="83" y="5"/>
                      </a:cubicBezTo>
                      <a:cubicBezTo>
                        <a:pt x="95" y="10"/>
                        <a:pt x="99" y="12"/>
                        <a:pt x="103" y="33"/>
                      </a:cubicBezTo>
                      <a:cubicBezTo>
                        <a:pt x="107" y="54"/>
                        <a:pt x="110" y="77"/>
                        <a:pt x="107" y="133"/>
                      </a:cubicBezTo>
                      <a:cubicBezTo>
                        <a:pt x="104" y="189"/>
                        <a:pt x="90" y="249"/>
                        <a:pt x="87" y="369"/>
                      </a:cubicBezTo>
                      <a:cubicBezTo>
                        <a:pt x="84" y="489"/>
                        <a:pt x="88" y="646"/>
                        <a:pt x="87" y="853"/>
                      </a:cubicBezTo>
                      <a:cubicBezTo>
                        <a:pt x="86" y="1060"/>
                        <a:pt x="79" y="1414"/>
                        <a:pt x="79" y="1613"/>
                      </a:cubicBezTo>
                      <a:cubicBezTo>
                        <a:pt x="79" y="1812"/>
                        <a:pt x="87" y="1959"/>
                        <a:pt x="87" y="2045"/>
                      </a:cubicBezTo>
                      <a:cubicBezTo>
                        <a:pt x="87" y="2131"/>
                        <a:pt x="87" y="2115"/>
                        <a:pt x="79" y="2129"/>
                      </a:cubicBezTo>
                      <a:lnTo>
                        <a:pt x="39" y="2129"/>
                      </a:lnTo>
                      <a:cubicBezTo>
                        <a:pt x="32" y="2021"/>
                        <a:pt x="42" y="1757"/>
                        <a:pt x="39" y="1481"/>
                      </a:cubicBezTo>
                      <a:cubicBezTo>
                        <a:pt x="36" y="1205"/>
                        <a:pt x="30" y="688"/>
                        <a:pt x="27" y="477"/>
                      </a:cubicBezTo>
                      <a:close/>
                    </a:path>
                  </a:pathLst>
                </a:custGeom>
                <a:solidFill>
                  <a:schemeClr val="accent2">
                    <a:alpha val="50000"/>
                  </a:schemeClr>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grpSp>
        <p:sp>
          <p:nvSpPr>
            <p:cNvPr id="1120" name="Rectangle 96"/>
            <p:cNvSpPr>
              <a:spLocks noChangeArrowheads="1"/>
            </p:cNvSpPr>
            <p:nvPr userDrawn="1"/>
          </p:nvSpPr>
          <p:spPr bwMode="gray">
            <a:xfrm>
              <a:off x="813" y="3"/>
              <a:ext cx="4945" cy="950"/>
            </a:xfrm>
            <a:prstGeom prst="rect">
              <a:avLst/>
            </a:prstGeom>
            <a:solidFill>
              <a:schemeClr val="folHlink">
                <a:alpha val="5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sp>
          <p:nvSpPr>
            <p:cNvPr id="1121" name="Rectangle 97"/>
            <p:cNvSpPr>
              <a:spLocks noChangeArrowheads="1"/>
            </p:cNvSpPr>
            <p:nvPr userDrawn="1"/>
          </p:nvSpPr>
          <p:spPr bwMode="auto">
            <a:xfrm>
              <a:off x="1963" y="908"/>
              <a:ext cx="3793" cy="56"/>
            </a:xfrm>
            <a:prstGeom prst="rect">
              <a:avLst/>
            </a:prstGeom>
            <a:solidFill>
              <a:schemeClr val="bg2"/>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NZ"/>
            </a:p>
          </p:txBody>
        </p:sp>
      </p:grpSp>
      <p:sp>
        <p:nvSpPr>
          <p:cNvPr id="1026" name="Rectangle 2"/>
          <p:cNvSpPr>
            <a:spLocks noGrp="1" noChangeArrowheads="1"/>
          </p:cNvSpPr>
          <p:nvPr>
            <p:ph type="title"/>
          </p:nvPr>
        </p:nvSpPr>
        <p:spPr bwMode="auto">
          <a:xfrm>
            <a:off x="457200" y="274638"/>
            <a:ext cx="82296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altLang="en-US" smtClean="0"/>
              <a:t>Click to edit Master title style</a:t>
            </a:r>
            <a:endParaRPr lang="en-NZ" altLang="en-US" smtClean="0"/>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endParaRPr lang="en-NZ" altLang="en-US"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NZ" alt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200"/>
            </a:lvl1pPr>
          </a:lstStyle>
          <a:p>
            <a:endParaRPr lang="en-NZ" alt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A15DE9A2-22F3-4994-A6C7-DED2193460F1}" type="slidenum">
              <a:rPr lang="en-NZ" altLang="en-US"/>
              <a:pPr/>
              <a:t>‹#›</a:t>
            </a:fld>
            <a:endParaRPr lang="en-NZ" altLang="en-US"/>
          </a:p>
        </p:txBody>
      </p:sp>
    </p:spTree>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689"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Palatino Linotype" pitchFamily="18" charset="0"/>
        </a:defRPr>
      </a:lvl2pPr>
      <a:lvl3pPr algn="ctr" rtl="0" eaLnBrk="1" fontAlgn="base" hangingPunct="1">
        <a:spcBef>
          <a:spcPct val="0"/>
        </a:spcBef>
        <a:spcAft>
          <a:spcPct val="0"/>
        </a:spcAft>
        <a:defRPr sz="4400">
          <a:solidFill>
            <a:schemeClr val="tx2"/>
          </a:solidFill>
          <a:latin typeface="Palatino Linotype" pitchFamily="18" charset="0"/>
        </a:defRPr>
      </a:lvl3pPr>
      <a:lvl4pPr algn="ctr" rtl="0" eaLnBrk="1" fontAlgn="base" hangingPunct="1">
        <a:spcBef>
          <a:spcPct val="0"/>
        </a:spcBef>
        <a:spcAft>
          <a:spcPct val="0"/>
        </a:spcAft>
        <a:defRPr sz="4400">
          <a:solidFill>
            <a:schemeClr val="tx2"/>
          </a:solidFill>
          <a:latin typeface="Palatino Linotype" pitchFamily="18" charset="0"/>
        </a:defRPr>
      </a:lvl4pPr>
      <a:lvl5pPr algn="ctr" rtl="0" eaLnBrk="1" fontAlgn="base" hangingPunct="1">
        <a:spcBef>
          <a:spcPct val="0"/>
        </a:spcBef>
        <a:spcAft>
          <a:spcPct val="0"/>
        </a:spcAft>
        <a:defRPr sz="4400">
          <a:solidFill>
            <a:schemeClr val="tx2"/>
          </a:solidFill>
          <a:latin typeface="Palatino Linotype" pitchFamily="18" charset="0"/>
        </a:defRPr>
      </a:lvl5pPr>
      <a:lvl6pPr marL="457200" algn="ctr" rtl="0" eaLnBrk="1" fontAlgn="base" hangingPunct="1">
        <a:spcBef>
          <a:spcPct val="0"/>
        </a:spcBef>
        <a:spcAft>
          <a:spcPct val="0"/>
        </a:spcAft>
        <a:defRPr sz="4400">
          <a:solidFill>
            <a:schemeClr val="tx2"/>
          </a:solidFill>
          <a:latin typeface="Palatino Linotype" pitchFamily="18" charset="0"/>
        </a:defRPr>
      </a:lvl6pPr>
      <a:lvl7pPr marL="914400" algn="ctr" rtl="0" eaLnBrk="1" fontAlgn="base" hangingPunct="1">
        <a:spcBef>
          <a:spcPct val="0"/>
        </a:spcBef>
        <a:spcAft>
          <a:spcPct val="0"/>
        </a:spcAft>
        <a:defRPr sz="4400">
          <a:solidFill>
            <a:schemeClr val="tx2"/>
          </a:solidFill>
          <a:latin typeface="Palatino Linotype" pitchFamily="18" charset="0"/>
        </a:defRPr>
      </a:lvl7pPr>
      <a:lvl8pPr marL="1371600" algn="ctr" rtl="0" eaLnBrk="1" fontAlgn="base" hangingPunct="1">
        <a:spcBef>
          <a:spcPct val="0"/>
        </a:spcBef>
        <a:spcAft>
          <a:spcPct val="0"/>
        </a:spcAft>
        <a:defRPr sz="4400">
          <a:solidFill>
            <a:schemeClr val="tx2"/>
          </a:solidFill>
          <a:latin typeface="Palatino Linotype" pitchFamily="18" charset="0"/>
        </a:defRPr>
      </a:lvl8pPr>
      <a:lvl9pPr marL="1828800" algn="ctr" rtl="0" eaLnBrk="1" fontAlgn="base" hangingPunct="1">
        <a:spcBef>
          <a:spcPct val="0"/>
        </a:spcBef>
        <a:spcAft>
          <a:spcPct val="0"/>
        </a:spcAft>
        <a:defRPr sz="4400">
          <a:solidFill>
            <a:schemeClr val="tx2"/>
          </a:solidFill>
          <a:latin typeface="Palatino Linotype" pitchFamily="18" charset="0"/>
        </a:defRPr>
      </a:lvl9pPr>
    </p:titleStyle>
    <p:bodyStyle>
      <a:lvl1pPr marL="342900" indent="-342900" algn="l" rtl="0" eaLnBrk="1" fontAlgn="base" hangingPunct="1">
        <a:spcBef>
          <a:spcPct val="20000"/>
        </a:spcBef>
        <a:spcAft>
          <a:spcPct val="0"/>
        </a:spcAft>
        <a:buClr>
          <a:schemeClr val="tx2"/>
        </a:buClr>
        <a:buChar char="•"/>
        <a:defRPr sz="3200">
          <a:solidFill>
            <a:schemeClr val="tx2"/>
          </a:solidFill>
          <a:latin typeface="+mn-lt"/>
          <a:ea typeface="+mn-ea"/>
          <a:cs typeface="+mn-cs"/>
        </a:defRPr>
      </a:lvl1pPr>
      <a:lvl2pPr marL="742950" indent="-285750" algn="l" rtl="0" eaLnBrk="1" fontAlgn="base" hangingPunct="1">
        <a:spcBef>
          <a:spcPct val="20000"/>
        </a:spcBef>
        <a:spcAft>
          <a:spcPct val="0"/>
        </a:spcAft>
        <a:buClr>
          <a:schemeClr val="tx2"/>
        </a:buClr>
        <a:buChar char="–"/>
        <a:defRPr sz="2800">
          <a:solidFill>
            <a:schemeClr val="tx2"/>
          </a:solidFill>
          <a:latin typeface="+mn-lt"/>
        </a:defRPr>
      </a:lvl2pPr>
      <a:lvl3pPr marL="1143000" indent="-228600" algn="l" rtl="0" eaLnBrk="1" fontAlgn="base" hangingPunct="1">
        <a:spcBef>
          <a:spcPct val="20000"/>
        </a:spcBef>
        <a:spcAft>
          <a:spcPct val="0"/>
        </a:spcAft>
        <a:buClr>
          <a:schemeClr val="tx2"/>
        </a:buClr>
        <a:buChar char="•"/>
        <a:defRPr sz="2400">
          <a:solidFill>
            <a:schemeClr val="tx2"/>
          </a:solidFill>
          <a:latin typeface="+mn-lt"/>
        </a:defRPr>
      </a:lvl3pPr>
      <a:lvl4pPr marL="1600200" indent="-228600" algn="l" rtl="0" eaLnBrk="1" fontAlgn="base" hangingPunct="1">
        <a:spcBef>
          <a:spcPct val="20000"/>
        </a:spcBef>
        <a:spcAft>
          <a:spcPct val="0"/>
        </a:spcAft>
        <a:buClr>
          <a:schemeClr val="tx2"/>
        </a:buClr>
        <a:buChar char="–"/>
        <a:defRPr sz="2000">
          <a:solidFill>
            <a:schemeClr val="tx2"/>
          </a:solidFill>
          <a:latin typeface="+mn-lt"/>
        </a:defRPr>
      </a:lvl4pPr>
      <a:lvl5pPr marL="2057400" indent="-228600" algn="l" rtl="0" eaLnBrk="1" fontAlgn="base" hangingPunct="1">
        <a:spcBef>
          <a:spcPct val="20000"/>
        </a:spcBef>
        <a:spcAft>
          <a:spcPct val="0"/>
        </a:spcAft>
        <a:buClr>
          <a:schemeClr val="tx2"/>
        </a:buClr>
        <a:buChar char="»"/>
        <a:defRPr sz="2000">
          <a:solidFill>
            <a:schemeClr val="tx2"/>
          </a:solidFill>
          <a:latin typeface="+mn-lt"/>
        </a:defRPr>
      </a:lvl5pPr>
      <a:lvl6pPr marL="2514600" indent="-228600" algn="l" rtl="0" eaLnBrk="1" fontAlgn="base" hangingPunct="1">
        <a:spcBef>
          <a:spcPct val="20000"/>
        </a:spcBef>
        <a:spcAft>
          <a:spcPct val="0"/>
        </a:spcAft>
        <a:buClr>
          <a:schemeClr val="tx2"/>
        </a:buClr>
        <a:buChar char="»"/>
        <a:defRPr sz="2000">
          <a:solidFill>
            <a:schemeClr val="tx2"/>
          </a:solidFill>
          <a:latin typeface="+mn-lt"/>
        </a:defRPr>
      </a:lvl6pPr>
      <a:lvl7pPr marL="2971800" indent="-228600" algn="l" rtl="0" eaLnBrk="1" fontAlgn="base" hangingPunct="1">
        <a:spcBef>
          <a:spcPct val="20000"/>
        </a:spcBef>
        <a:spcAft>
          <a:spcPct val="0"/>
        </a:spcAft>
        <a:buClr>
          <a:schemeClr val="tx2"/>
        </a:buClr>
        <a:buChar char="»"/>
        <a:defRPr sz="2000">
          <a:solidFill>
            <a:schemeClr val="tx2"/>
          </a:solidFill>
          <a:latin typeface="+mn-lt"/>
        </a:defRPr>
      </a:lvl7pPr>
      <a:lvl8pPr marL="3429000" indent="-228600" algn="l" rtl="0" eaLnBrk="1" fontAlgn="base" hangingPunct="1">
        <a:spcBef>
          <a:spcPct val="20000"/>
        </a:spcBef>
        <a:spcAft>
          <a:spcPct val="0"/>
        </a:spcAft>
        <a:buClr>
          <a:schemeClr val="tx2"/>
        </a:buClr>
        <a:buChar char="»"/>
        <a:defRPr sz="2000">
          <a:solidFill>
            <a:schemeClr val="tx2"/>
          </a:solidFill>
          <a:latin typeface="+mn-lt"/>
        </a:defRPr>
      </a:lvl8pPr>
      <a:lvl9pPr marL="3886200" indent="-228600" algn="l" rtl="0" eaLnBrk="1" fontAlgn="base" hangingPunct="1">
        <a:spcBef>
          <a:spcPct val="20000"/>
        </a:spcBef>
        <a:spcAft>
          <a:spcPct val="0"/>
        </a:spcAft>
        <a:buClr>
          <a:schemeClr val="tx2"/>
        </a:buClr>
        <a:buChar char="»"/>
        <a:defRPr sz="2000">
          <a:solidFill>
            <a:schemeClr val="tx2"/>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7.xml"/><Relationship Id="rId3" Type="http://schemas.openxmlformats.org/officeDocument/2006/relationships/image" Target="../media/image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8.xml"/><Relationship Id="rId3" Type="http://schemas.openxmlformats.org/officeDocument/2006/relationships/chart" Target="../charts/char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10.xml"/><Relationship Id="rId3"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7.xml"/><Relationship Id="rId2" Type="http://schemas.openxmlformats.org/officeDocument/2006/relationships/chart" Target="../charts/char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chart" Target="../charts/chart12.xml"/><Relationship Id="rId3" Type="http://schemas.openxmlformats.org/officeDocument/2006/relationships/chart" Target="../charts/chart13.xml"/></Relationships>
</file>

<file path=ppt/slides/_rels/slide15.xml.rels><?xml version="1.0" encoding="UTF-8" standalone="yes"?>
<Relationships xmlns="http://schemas.openxmlformats.org/package/2006/relationships"><Relationship Id="rId3" Type="http://schemas.openxmlformats.org/officeDocument/2006/relationships/chart" Target="../charts/chart15.xml"/><Relationship Id="rId4" Type="http://schemas.openxmlformats.org/officeDocument/2006/relationships/diagramData" Target="../diagrams/data6.xml"/><Relationship Id="rId5" Type="http://schemas.openxmlformats.org/officeDocument/2006/relationships/diagramLayout" Target="../diagrams/layout6.xml"/><Relationship Id="rId6" Type="http://schemas.openxmlformats.org/officeDocument/2006/relationships/diagramQuickStyle" Target="../diagrams/quickStyle6.xml"/><Relationship Id="rId7" Type="http://schemas.openxmlformats.org/officeDocument/2006/relationships/diagramColors" Target="../diagrams/colors6.xml"/><Relationship Id="rId8" Type="http://schemas.microsoft.com/office/2007/relationships/diagramDrawing" Target="../diagrams/drawing6.xml"/><Relationship Id="rId1" Type="http://schemas.openxmlformats.org/officeDocument/2006/relationships/slideLayout" Target="../slideLayouts/slideLayout7.xml"/><Relationship Id="rId2" Type="http://schemas.openxmlformats.org/officeDocument/2006/relationships/chart" Target="../charts/char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6.xml"/><Relationship Id="rId3" Type="http://schemas.openxmlformats.org/officeDocument/2006/relationships/image" Target="../media/image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7.xml"/><Relationship Id="rId3" Type="http://schemas.openxmlformats.org/officeDocument/2006/relationships/chart" Target="../charts/chart1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19.xml"/><Relationship Id="rId3" Type="http://schemas.openxmlformats.org/officeDocument/2006/relationships/chart" Target="../charts/chart2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21.xml"/><Relationship Id="rId3" Type="http://schemas.openxmlformats.org/officeDocument/2006/relationships/chart" Target="../charts/chart22.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7.xml"/><Relationship Id="rId4" Type="http://schemas.openxmlformats.org/officeDocument/2006/relationships/diagramQuickStyle" Target="../diagrams/quickStyle7.xml"/><Relationship Id="rId5" Type="http://schemas.openxmlformats.org/officeDocument/2006/relationships/diagramColors" Target="../diagrams/colors7.xml"/><Relationship Id="rId6" Type="http://schemas.microsoft.com/office/2007/relationships/diagramDrawing" Target="../diagrams/drawing7.xml"/><Relationship Id="rId7" Type="http://schemas.openxmlformats.org/officeDocument/2006/relationships/image" Target="../media/image1.png"/><Relationship Id="rId1" Type="http://schemas.openxmlformats.org/officeDocument/2006/relationships/slideLayout" Target="../slideLayouts/slideLayout4.xml"/><Relationship Id="rId2" Type="http://schemas.openxmlformats.org/officeDocument/2006/relationships/diagramData" Target="../diagrams/data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0.png"/><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4" Type="http://schemas.openxmlformats.org/officeDocument/2006/relationships/diagramQuickStyle" Target="../diagrams/quickStyle1.xml"/><Relationship Id="rId5" Type="http://schemas.openxmlformats.org/officeDocument/2006/relationships/diagramColors" Target="../diagrams/colors1.xml"/><Relationship Id="rId6" Type="http://schemas.microsoft.com/office/2007/relationships/diagramDrawing" Target="../diagrams/drawing1.xml"/><Relationship Id="rId7" Type="http://schemas.openxmlformats.org/officeDocument/2006/relationships/diagramData" Target="../diagrams/data2.xml"/><Relationship Id="rId8" Type="http://schemas.openxmlformats.org/officeDocument/2006/relationships/diagramLayout" Target="../diagrams/layout2.xml"/><Relationship Id="rId9" Type="http://schemas.openxmlformats.org/officeDocument/2006/relationships/diagramQuickStyle" Target="../diagrams/quickStyle2.xml"/><Relationship Id="rId10" Type="http://schemas.openxmlformats.org/officeDocument/2006/relationships/diagramColors" Target="../diagrams/colors2.xml"/><Relationship Id="rId11" Type="http://schemas.microsoft.com/office/2007/relationships/diagramDrawing" Target="../diagrams/drawing2.xml"/><Relationship Id="rId1" Type="http://schemas.openxmlformats.org/officeDocument/2006/relationships/slideLayout" Target="../slideLayouts/slideLayout8.xml"/><Relationship Id="rId2"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hart" Target="../charts/char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chart" Target="../charts/chart2.xml"/><Relationship Id="rId3" Type="http://schemas.openxmlformats.org/officeDocument/2006/relationships/chart" Target="../charts/chart3.xml"/></Relationships>
</file>

<file path=ppt/slides/_rels/slide7.xml.rels><?xml version="1.0" encoding="UTF-8" standalone="yes"?>
<Relationships xmlns="http://schemas.openxmlformats.org/package/2006/relationships"><Relationship Id="rId3" Type="http://schemas.openxmlformats.org/officeDocument/2006/relationships/chart" Target="../charts/chart4.xml"/><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chart" Target="../charts/chart5.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7.xml"/><Relationship Id="rId2" Type="http://schemas.openxmlformats.org/officeDocument/2006/relationships/chart" Target="../charts/char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6654" y="1556792"/>
            <a:ext cx="8787834" cy="2569840"/>
          </a:xfrm>
          <a:gradFill>
            <a:gsLst>
              <a:gs pos="0">
                <a:srgbClr val="000082">
                  <a:alpha val="37000"/>
                </a:srgbClr>
              </a:gs>
              <a:gs pos="30000">
                <a:srgbClr val="66008F">
                  <a:alpha val="54000"/>
                </a:srgbClr>
              </a:gs>
              <a:gs pos="64999">
                <a:srgbClr val="BA0066">
                  <a:alpha val="31000"/>
                </a:srgbClr>
              </a:gs>
              <a:gs pos="89999">
                <a:srgbClr val="FF0000">
                  <a:alpha val="29000"/>
                </a:srgbClr>
              </a:gs>
              <a:gs pos="100000">
                <a:srgbClr val="FF8200"/>
              </a:gs>
            </a:gsLst>
            <a:lin ang="5400000" scaled="0"/>
          </a:gradFill>
          <a:ln w="31750" cap="rnd">
            <a:solidFill>
              <a:srgbClr val="002060"/>
            </a:solidFill>
          </a:ln>
        </p:spPr>
        <p:txBody>
          <a:bodyPr>
            <a:noAutofit/>
          </a:bodyPr>
          <a:lstStyle/>
          <a:p>
            <a:pPr algn="ctr"/>
            <a:r>
              <a:rPr lang="en-US" sz="4200" dirty="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Large </a:t>
            </a:r>
            <a:r>
              <a:rPr lang="en-US" sz="4200" dirty="0" smtClean="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animal related illness &amp; injury </a:t>
            </a:r>
            <a:r>
              <a:rPr lang="en-US" sz="4200" dirty="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to </a:t>
            </a:r>
            <a:r>
              <a:rPr lang="en-US" sz="4200" dirty="0" smtClean="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NZ veterinary students</a:t>
            </a:r>
            <a:r>
              <a:rPr lang="en-US" sz="4200" dirty="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 Who is </a:t>
            </a:r>
            <a:r>
              <a:rPr lang="en-US" sz="4200" dirty="0" smtClean="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responsible </a:t>
            </a:r>
            <a:r>
              <a:rPr lang="en-US" sz="4200" dirty="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for </a:t>
            </a:r>
            <a:r>
              <a:rPr lang="en-US" sz="4200" dirty="0" smtClean="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rPr>
              <a:t>their safety?</a:t>
            </a:r>
            <a:endParaRPr lang="en-NZ" sz="4200" dirty="0">
              <a:solidFill>
                <a:srgbClr val="FFFF00"/>
              </a:solidFill>
              <a:effectLst>
                <a:outerShdw blurRad="38100" dist="38100" dir="2700000" algn="tl">
                  <a:srgbClr val="000000">
                    <a:alpha val="43137"/>
                  </a:srgbClr>
                </a:outerShdw>
              </a:effectLst>
              <a:latin typeface="Segoe UI Semibold" panose="020B0702040204020203" pitchFamily="34" charset="0"/>
              <a:ea typeface="Tahoma" panose="020B0604030504040204" pitchFamily="34" charset="0"/>
              <a:cs typeface="Segoe UI Semibold" panose="020B0702040204020203" pitchFamily="34" charset="0"/>
            </a:endParaRPr>
          </a:p>
        </p:txBody>
      </p:sp>
      <p:sp>
        <p:nvSpPr>
          <p:cNvPr id="4" name="Subtitle 2"/>
          <p:cNvSpPr txBox="1">
            <a:spLocks/>
          </p:cNvSpPr>
          <p:nvPr/>
        </p:nvSpPr>
        <p:spPr>
          <a:xfrm>
            <a:off x="899592" y="4149080"/>
            <a:ext cx="7484368" cy="2075895"/>
          </a:xfrm>
          <a:prstGeom prst="rect">
            <a:avLst/>
          </a:prstGeom>
          <a:noFill/>
        </p:spPr>
        <p:txBody>
          <a:bodyPr anchor="b"/>
          <a:lstStyle>
            <a:lvl1pPr marL="0" indent="0" algn="r" rtl="0" eaLnBrk="1" fontAlgn="base" hangingPunct="1">
              <a:spcBef>
                <a:spcPct val="20000"/>
              </a:spcBef>
              <a:spcAft>
                <a:spcPct val="0"/>
              </a:spcAft>
              <a:buNone/>
              <a:defRPr sz="2000">
                <a:solidFill>
                  <a:schemeClr val="bg1"/>
                </a:solidFill>
                <a:latin typeface="+mn-lt"/>
                <a:ea typeface="+mn-ea"/>
                <a:cs typeface="+mn-cs"/>
              </a:defRPr>
            </a:lvl1pPr>
            <a:lvl2pPr marL="457200" indent="0" algn="l" rtl="0" eaLnBrk="1" fontAlgn="base" hangingPunct="1">
              <a:spcBef>
                <a:spcPct val="20000"/>
              </a:spcBef>
              <a:spcAft>
                <a:spcPct val="0"/>
              </a:spcAft>
              <a:buNone/>
              <a:defRPr sz="1800">
                <a:solidFill>
                  <a:schemeClr val="tx1"/>
                </a:solidFill>
                <a:latin typeface="+mn-lt"/>
              </a:defRPr>
            </a:lvl2pPr>
            <a:lvl3pPr marL="914400" indent="0" algn="l" rtl="0" eaLnBrk="1" fontAlgn="base" hangingPunct="1">
              <a:spcBef>
                <a:spcPct val="20000"/>
              </a:spcBef>
              <a:spcAft>
                <a:spcPct val="0"/>
              </a:spcAft>
              <a:buNone/>
              <a:defRPr sz="1600">
                <a:solidFill>
                  <a:schemeClr val="tx1"/>
                </a:solidFill>
                <a:latin typeface="+mn-lt"/>
              </a:defRPr>
            </a:lvl3pPr>
            <a:lvl4pPr marL="1371600" indent="0" algn="l" rtl="0" eaLnBrk="1" fontAlgn="base" hangingPunct="1">
              <a:spcBef>
                <a:spcPct val="20000"/>
              </a:spcBef>
              <a:spcAft>
                <a:spcPct val="0"/>
              </a:spcAft>
              <a:buNone/>
              <a:defRPr sz="1400">
                <a:solidFill>
                  <a:schemeClr val="tx1"/>
                </a:solidFill>
                <a:latin typeface="+mn-lt"/>
              </a:defRPr>
            </a:lvl4pPr>
            <a:lvl5pPr marL="1828800" indent="0" algn="l" rtl="0" eaLnBrk="1" fontAlgn="base" hangingPunct="1">
              <a:spcBef>
                <a:spcPct val="20000"/>
              </a:spcBef>
              <a:spcAft>
                <a:spcPct val="0"/>
              </a:spcAft>
              <a:buNone/>
              <a:defRPr sz="1400">
                <a:solidFill>
                  <a:schemeClr val="tx1"/>
                </a:solidFill>
                <a:latin typeface="+mn-lt"/>
              </a:defRPr>
            </a:lvl5pPr>
            <a:lvl6pPr marL="2286000" indent="0" algn="l" rtl="0" eaLnBrk="1" fontAlgn="base" hangingPunct="1">
              <a:spcBef>
                <a:spcPct val="20000"/>
              </a:spcBef>
              <a:spcAft>
                <a:spcPct val="0"/>
              </a:spcAft>
              <a:buNone/>
              <a:defRPr sz="1400">
                <a:solidFill>
                  <a:schemeClr val="tx1"/>
                </a:solidFill>
                <a:latin typeface="+mn-lt"/>
              </a:defRPr>
            </a:lvl6pPr>
            <a:lvl7pPr marL="2743200" indent="0" algn="l" rtl="0" eaLnBrk="1" fontAlgn="base" hangingPunct="1">
              <a:spcBef>
                <a:spcPct val="20000"/>
              </a:spcBef>
              <a:spcAft>
                <a:spcPct val="0"/>
              </a:spcAft>
              <a:buNone/>
              <a:defRPr sz="1400">
                <a:solidFill>
                  <a:schemeClr val="tx1"/>
                </a:solidFill>
                <a:latin typeface="+mn-lt"/>
              </a:defRPr>
            </a:lvl7pPr>
            <a:lvl8pPr marL="3200400" indent="0" algn="l" rtl="0" eaLnBrk="1" fontAlgn="base" hangingPunct="1">
              <a:spcBef>
                <a:spcPct val="20000"/>
              </a:spcBef>
              <a:spcAft>
                <a:spcPct val="0"/>
              </a:spcAft>
              <a:buNone/>
              <a:defRPr sz="1400">
                <a:solidFill>
                  <a:schemeClr val="tx1"/>
                </a:solidFill>
                <a:latin typeface="+mn-lt"/>
              </a:defRPr>
            </a:lvl8pPr>
            <a:lvl9pPr marL="3657600" indent="0" algn="l" rtl="0" eaLnBrk="1" fontAlgn="base" hangingPunct="1">
              <a:spcBef>
                <a:spcPct val="20000"/>
              </a:spcBef>
              <a:spcAft>
                <a:spcPct val="0"/>
              </a:spcAft>
              <a:buNone/>
              <a:defRPr sz="1400">
                <a:solidFill>
                  <a:schemeClr val="tx1"/>
                </a:solidFill>
                <a:latin typeface="+mn-lt"/>
              </a:defRPr>
            </a:lvl9pPr>
          </a:lstStyle>
          <a:p>
            <a:pPr algn="ctr"/>
            <a:r>
              <a:rPr lang="en-NZ" sz="3200" b="1" dirty="0" smtClean="0">
                <a:solidFill>
                  <a:srgbClr val="002060"/>
                </a:solidFill>
              </a:rPr>
              <a:t>Christopher Riley</a:t>
            </a:r>
            <a:endParaRPr lang="en-NZ" sz="3200" b="1" kern="0" dirty="0">
              <a:solidFill>
                <a:srgbClr val="002060"/>
              </a:solidFill>
            </a:endParaRPr>
          </a:p>
          <a:p>
            <a:pPr algn="ctr"/>
            <a:r>
              <a:rPr lang="en-NZ" sz="2800" b="1" kern="0" dirty="0" smtClean="0">
                <a:solidFill>
                  <a:srgbClr val="002060"/>
                </a:solidFill>
              </a:rPr>
              <a:t>Stuart Gordon, Ingeborg </a:t>
            </a:r>
            <a:r>
              <a:rPr lang="en-NZ" sz="2800" b="1" kern="0" dirty="0">
                <a:solidFill>
                  <a:srgbClr val="002060"/>
                </a:solidFill>
              </a:rPr>
              <a:t>ten Houte de Lange, </a:t>
            </a:r>
            <a:r>
              <a:rPr lang="en-NZ" sz="2800" b="1" kern="0" dirty="0" smtClean="0">
                <a:solidFill>
                  <a:srgbClr val="002060"/>
                </a:solidFill>
              </a:rPr>
              <a:t>Sarah James, Danielle Guiver</a:t>
            </a:r>
            <a:endParaRPr lang="en-NZ" sz="2800" b="1" kern="0" dirty="0">
              <a:solidFill>
                <a:srgbClr val="002060"/>
              </a:solidFill>
            </a:endParaRPr>
          </a:p>
        </p:txBody>
      </p:sp>
      <p:sp>
        <p:nvSpPr>
          <p:cNvPr id="3" name="TextBox 2"/>
          <p:cNvSpPr txBox="1"/>
          <p:nvPr/>
        </p:nvSpPr>
        <p:spPr>
          <a:xfrm>
            <a:off x="176654" y="199566"/>
            <a:ext cx="5721438" cy="584775"/>
          </a:xfrm>
          <a:prstGeom prst="rect">
            <a:avLst/>
          </a:prstGeom>
          <a:noFill/>
        </p:spPr>
        <p:txBody>
          <a:bodyPr wrap="none" rtlCol="0">
            <a:spAutoFit/>
          </a:bodyPr>
          <a:lstStyle/>
          <a:p>
            <a:r>
              <a:rPr lang="en-US" sz="3200" b="1" i="1" dirty="0" smtClean="0">
                <a:solidFill>
                  <a:srgbClr val="002060"/>
                </a:solidFill>
              </a:rPr>
              <a:t>SRA AUS-NZ Conference 2017</a:t>
            </a:r>
            <a:endParaRPr lang="en-US" sz="3200" b="1" i="1" dirty="0">
              <a:solidFill>
                <a:srgbClr val="00206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8224" y="184666"/>
            <a:ext cx="2100064" cy="8903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18029255"/>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1259632" y="476672"/>
            <a:ext cx="6336704" cy="576064"/>
          </a:xfrm>
          <a:prstGeom prst="rect">
            <a:avLst/>
          </a:prstGeom>
          <a:noFill/>
        </p:spPr>
        <p:txBody>
          <a:bodyPr wrap="square" rtlCol="0"/>
          <a:lstStyle/>
          <a:p>
            <a:r>
              <a:rPr lang="en-US" sz="3200" b="1" dirty="0" smtClean="0">
                <a:solidFill>
                  <a:srgbClr val="002060"/>
                </a:solidFill>
              </a:rPr>
              <a:t>How was the injury caused?</a:t>
            </a:r>
            <a:endParaRPr lang="en-US" sz="3200" b="1" dirty="0">
              <a:solidFill>
                <a:srgbClr val="002060"/>
              </a:solidFill>
            </a:endParaRPr>
          </a:p>
        </p:txBody>
      </p:sp>
      <p:graphicFrame>
        <p:nvGraphicFramePr>
          <p:cNvPr id="4" name="Content Placeholder 5"/>
          <p:cNvGraphicFramePr>
            <a:graphicFrameLocks/>
          </p:cNvGraphicFramePr>
          <p:nvPr>
            <p:extLst>
              <p:ext uri="{D42A27DB-BD31-4B8C-83A1-F6EECF244321}">
                <p14:modId xmlns:p14="http://schemas.microsoft.com/office/powerpoint/2010/main" val="2783992425"/>
              </p:ext>
            </p:extLst>
          </p:nvPr>
        </p:nvGraphicFramePr>
        <p:xfrm>
          <a:off x="107504" y="1124744"/>
          <a:ext cx="8748464" cy="5472608"/>
        </p:xfrm>
        <a:graphic>
          <a:graphicData uri="http://schemas.openxmlformats.org/drawingml/2006/chart">
            <c:chart xmlns:c="http://schemas.openxmlformats.org/drawingml/2006/chart" xmlns:r="http://schemas.openxmlformats.org/officeDocument/2006/relationships" r:id="rId2"/>
          </a:graphicData>
        </a:graphic>
      </p:graphicFrame>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0152" y="1340768"/>
            <a:ext cx="2689225" cy="201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1488660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215516" y="548680"/>
            <a:ext cx="8856984" cy="426368"/>
          </a:xfrm>
          <a:prstGeom prst="rect">
            <a:avLst/>
          </a:prstGeom>
          <a:noFill/>
        </p:spPr>
        <p:txBody>
          <a:bodyPr wrap="square" rtlCol="0"/>
          <a:lstStyle/>
          <a:p>
            <a:r>
              <a:rPr lang="en-US" sz="2600" b="1" dirty="0" smtClean="0">
                <a:solidFill>
                  <a:schemeClr val="accent4">
                    <a:lumMod val="10000"/>
                  </a:schemeClr>
                </a:solidFill>
              </a:rPr>
              <a:t>Regarding your most recent large animal related injury</a:t>
            </a:r>
            <a:endParaRPr lang="en-US" sz="2600" b="1" dirty="0">
              <a:solidFill>
                <a:schemeClr val="accent4">
                  <a:lumMod val="10000"/>
                </a:schemeClr>
              </a:solidFill>
            </a:endParaRPr>
          </a:p>
        </p:txBody>
      </p:sp>
      <p:graphicFrame>
        <p:nvGraphicFramePr>
          <p:cNvPr id="6" name="Content Placeholder 5"/>
          <p:cNvGraphicFramePr>
            <a:graphicFrameLocks/>
          </p:cNvGraphicFramePr>
          <p:nvPr>
            <p:extLst>
              <p:ext uri="{D42A27DB-BD31-4B8C-83A1-F6EECF244321}">
                <p14:modId xmlns:p14="http://schemas.microsoft.com/office/powerpoint/2010/main" val="4230860467"/>
              </p:ext>
            </p:extLst>
          </p:nvPr>
        </p:nvGraphicFramePr>
        <p:xfrm>
          <a:off x="251520" y="1700808"/>
          <a:ext cx="4104456" cy="432048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2964441547"/>
              </p:ext>
            </p:extLst>
          </p:nvPr>
        </p:nvGraphicFramePr>
        <p:xfrm>
          <a:off x="4788024" y="1844824"/>
          <a:ext cx="3960440" cy="4032448"/>
        </p:xfrm>
        <a:graphic>
          <a:graphicData uri="http://schemas.openxmlformats.org/drawingml/2006/chart">
            <c:chart xmlns:c="http://schemas.openxmlformats.org/drawingml/2006/chart" xmlns:r="http://schemas.openxmlformats.org/officeDocument/2006/relationships" r:id="rId3"/>
          </a:graphicData>
        </a:graphic>
      </p:graphicFrame>
      <p:sp>
        <p:nvSpPr>
          <p:cNvPr id="9" name="Object 1"/>
          <p:cNvSpPr txBox="1"/>
          <p:nvPr/>
        </p:nvSpPr>
        <p:spPr>
          <a:xfrm>
            <a:off x="4644008" y="1199566"/>
            <a:ext cx="3384376" cy="369332"/>
          </a:xfrm>
          <a:prstGeom prst="rect">
            <a:avLst/>
          </a:prstGeom>
          <a:noFill/>
        </p:spPr>
        <p:txBody>
          <a:bodyPr wrap="square" rtlCol="0"/>
          <a:lstStyle/>
          <a:p>
            <a:r>
              <a:rPr lang="en-US" sz="2200" b="1" dirty="0" smtClean="0">
                <a:solidFill>
                  <a:schemeClr val="accent4">
                    <a:lumMod val="10000"/>
                  </a:schemeClr>
                </a:solidFill>
              </a:rPr>
              <a:t>What animal species?</a:t>
            </a:r>
            <a:endParaRPr lang="en-US" sz="2200" b="1" dirty="0">
              <a:solidFill>
                <a:schemeClr val="accent4">
                  <a:lumMod val="10000"/>
                </a:schemeClr>
              </a:solidFill>
            </a:endParaRPr>
          </a:p>
        </p:txBody>
      </p:sp>
      <p:sp>
        <p:nvSpPr>
          <p:cNvPr id="10" name="Object 1"/>
          <p:cNvSpPr txBox="1"/>
          <p:nvPr/>
        </p:nvSpPr>
        <p:spPr>
          <a:xfrm>
            <a:off x="827584" y="1199566"/>
            <a:ext cx="3456384" cy="369332"/>
          </a:xfrm>
          <a:prstGeom prst="rect">
            <a:avLst/>
          </a:prstGeom>
          <a:noFill/>
        </p:spPr>
        <p:txBody>
          <a:bodyPr wrap="square" rtlCol="0"/>
          <a:lstStyle/>
          <a:p>
            <a:r>
              <a:rPr lang="en-US" sz="2200" b="1" dirty="0" smtClean="0">
                <a:solidFill>
                  <a:schemeClr val="accent4">
                    <a:lumMod val="10000"/>
                  </a:schemeClr>
                </a:solidFill>
              </a:rPr>
              <a:t>What programme year?</a:t>
            </a:r>
            <a:endParaRPr lang="en-US" sz="2200" b="1" dirty="0">
              <a:solidFill>
                <a:schemeClr val="accent4">
                  <a:lumMod val="10000"/>
                </a:schemeClr>
              </a:solidFill>
            </a:endParaRPr>
          </a:p>
        </p:txBody>
      </p:sp>
      <p:sp>
        <p:nvSpPr>
          <p:cNvPr id="7" name="TextBox 6"/>
          <p:cNvSpPr txBox="1"/>
          <p:nvPr/>
        </p:nvSpPr>
        <p:spPr>
          <a:xfrm>
            <a:off x="2843808" y="2348880"/>
            <a:ext cx="973869" cy="369332"/>
          </a:xfrm>
          <a:prstGeom prst="rect">
            <a:avLst/>
          </a:prstGeom>
          <a:noFill/>
          <a:ln w="28575">
            <a:noFill/>
          </a:ln>
        </p:spPr>
        <p:txBody>
          <a:bodyPr wrap="none" rtlCol="0">
            <a:spAutoFit/>
          </a:bodyPr>
          <a:lstStyle/>
          <a:p>
            <a:r>
              <a:rPr lang="en-US" b="1" dirty="0" smtClean="0">
                <a:solidFill>
                  <a:srgbClr val="161616"/>
                </a:solidFill>
              </a:rPr>
              <a:t>n = 151</a:t>
            </a:r>
            <a:endParaRPr lang="en-US" b="1" dirty="0">
              <a:solidFill>
                <a:srgbClr val="161616"/>
              </a:solidFill>
            </a:endParaRPr>
          </a:p>
        </p:txBody>
      </p:sp>
      <p:sp>
        <p:nvSpPr>
          <p:cNvPr id="11" name="TextBox 10"/>
          <p:cNvSpPr txBox="1"/>
          <p:nvPr/>
        </p:nvSpPr>
        <p:spPr>
          <a:xfrm>
            <a:off x="6876256" y="2348880"/>
            <a:ext cx="973869" cy="369332"/>
          </a:xfrm>
          <a:prstGeom prst="rect">
            <a:avLst/>
          </a:prstGeom>
          <a:noFill/>
          <a:ln w="28575">
            <a:noFill/>
          </a:ln>
        </p:spPr>
        <p:txBody>
          <a:bodyPr wrap="none" rtlCol="0">
            <a:spAutoFit/>
          </a:bodyPr>
          <a:lstStyle/>
          <a:p>
            <a:r>
              <a:rPr lang="en-US" b="1" dirty="0" smtClean="0">
                <a:solidFill>
                  <a:srgbClr val="161616"/>
                </a:solidFill>
              </a:rPr>
              <a:t>n = 150</a:t>
            </a:r>
            <a:endParaRPr lang="en-US" b="1" dirty="0">
              <a:solidFill>
                <a:srgbClr val="161616"/>
              </a:solidFill>
            </a:endParaRPr>
          </a:p>
        </p:txBody>
      </p:sp>
      <p:sp>
        <p:nvSpPr>
          <p:cNvPr id="3" name="TextBox 2"/>
          <p:cNvSpPr txBox="1"/>
          <p:nvPr/>
        </p:nvSpPr>
        <p:spPr>
          <a:xfrm>
            <a:off x="1763688" y="6093296"/>
            <a:ext cx="5812810" cy="461665"/>
          </a:xfrm>
          <a:prstGeom prst="rect">
            <a:avLst/>
          </a:prstGeom>
          <a:noFill/>
          <a:ln w="12700">
            <a:solidFill>
              <a:schemeClr val="tx1"/>
            </a:solidFill>
          </a:ln>
        </p:spPr>
        <p:txBody>
          <a:bodyPr wrap="none" rtlCol="0">
            <a:spAutoFit/>
          </a:bodyPr>
          <a:lstStyle/>
          <a:p>
            <a:r>
              <a:rPr lang="en-NZ" sz="2400" b="1" dirty="0" smtClean="0"/>
              <a:t>5</a:t>
            </a:r>
            <a:r>
              <a:rPr lang="en-NZ" sz="2400" b="1" baseline="30000" dirty="0" smtClean="0"/>
              <a:t>th</a:t>
            </a:r>
            <a:r>
              <a:rPr lang="en-NZ" sz="2400" b="1" dirty="0" smtClean="0"/>
              <a:t> year students at </a:t>
            </a:r>
            <a:r>
              <a:rPr lang="en-NZ" sz="2400" b="1" dirty="0"/>
              <a:t>greatest risk</a:t>
            </a:r>
            <a:r>
              <a:rPr lang="en-NZ" b="1" dirty="0"/>
              <a:t> </a:t>
            </a:r>
            <a:r>
              <a:rPr lang="en-NZ" sz="2000" b="1" dirty="0" smtClean="0"/>
              <a:t>(</a:t>
            </a:r>
            <a:r>
              <a:rPr lang="en-NZ" sz="2000" b="1" i="1" dirty="0" smtClean="0"/>
              <a:t>p</a:t>
            </a:r>
            <a:r>
              <a:rPr lang="en-NZ" sz="2000" b="1" dirty="0" smtClean="0"/>
              <a:t> </a:t>
            </a:r>
            <a:r>
              <a:rPr lang="en-NZ" sz="2000" b="1" dirty="0"/>
              <a:t>= </a:t>
            </a:r>
            <a:r>
              <a:rPr lang="en-NZ" sz="2000" b="1" dirty="0" smtClean="0"/>
              <a:t>0.002)</a:t>
            </a:r>
            <a:endParaRPr lang="en-NZ" sz="2000" b="1" dirty="0"/>
          </a:p>
        </p:txBody>
      </p:sp>
    </p:spTree>
    <p:extLst>
      <p:ext uri="{BB962C8B-B14F-4D97-AF65-F5344CB8AC3E}">
        <p14:creationId xmlns:p14="http://schemas.microsoft.com/office/powerpoint/2010/main" val="282994571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323528" y="476672"/>
            <a:ext cx="8712968" cy="576064"/>
          </a:xfrm>
          <a:prstGeom prst="rect">
            <a:avLst/>
          </a:prstGeom>
          <a:noFill/>
        </p:spPr>
        <p:txBody>
          <a:bodyPr wrap="square" rtlCol="0"/>
          <a:lstStyle/>
          <a:p>
            <a:r>
              <a:rPr lang="en-US" sz="2800" b="1" dirty="0" smtClean="0">
                <a:solidFill>
                  <a:schemeClr val="accent4">
                    <a:lumMod val="10000"/>
                  </a:schemeClr>
                </a:solidFill>
              </a:rPr>
              <a:t>Where were you located at the time of the injury?</a:t>
            </a:r>
            <a:endParaRPr lang="en-US" sz="2800" b="1" dirty="0">
              <a:solidFill>
                <a:schemeClr val="accent4">
                  <a:lumMod val="10000"/>
                </a:schemeClr>
              </a:solidFill>
            </a:endParaRPr>
          </a:p>
        </p:txBody>
      </p:sp>
      <p:graphicFrame>
        <p:nvGraphicFramePr>
          <p:cNvPr id="4" name="Content Placeholder 5"/>
          <p:cNvGraphicFramePr>
            <a:graphicFrameLocks/>
          </p:cNvGraphicFramePr>
          <p:nvPr>
            <p:extLst>
              <p:ext uri="{D42A27DB-BD31-4B8C-83A1-F6EECF244321}">
                <p14:modId xmlns:p14="http://schemas.microsoft.com/office/powerpoint/2010/main" val="1029600324"/>
              </p:ext>
            </p:extLst>
          </p:nvPr>
        </p:nvGraphicFramePr>
        <p:xfrm>
          <a:off x="251520" y="1412776"/>
          <a:ext cx="8640960" cy="504056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899592" y="5463171"/>
            <a:ext cx="973869" cy="369332"/>
          </a:xfrm>
          <a:prstGeom prst="rect">
            <a:avLst/>
          </a:prstGeom>
          <a:noFill/>
          <a:ln w="28575">
            <a:noFill/>
          </a:ln>
        </p:spPr>
        <p:txBody>
          <a:bodyPr wrap="none" rtlCol="0">
            <a:spAutoFit/>
          </a:bodyPr>
          <a:lstStyle/>
          <a:p>
            <a:r>
              <a:rPr lang="en-US" b="1" dirty="0" smtClean="0">
                <a:solidFill>
                  <a:srgbClr val="161616"/>
                </a:solidFill>
              </a:rPr>
              <a:t>n = 149</a:t>
            </a:r>
            <a:endParaRPr lang="en-US" b="1" dirty="0">
              <a:solidFill>
                <a:srgbClr val="161616"/>
              </a:solidFill>
            </a:endParaRPr>
          </a:p>
        </p:txBody>
      </p:sp>
      <p:pic>
        <p:nvPicPr>
          <p:cNvPr id="2050"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6256" y="1340768"/>
            <a:ext cx="1264641" cy="28083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12417837"/>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323528" y="476672"/>
            <a:ext cx="8712968" cy="576064"/>
          </a:xfrm>
          <a:prstGeom prst="rect">
            <a:avLst/>
          </a:prstGeom>
          <a:noFill/>
        </p:spPr>
        <p:txBody>
          <a:bodyPr wrap="square" rtlCol="0"/>
          <a:lstStyle/>
          <a:p>
            <a:r>
              <a:rPr lang="en-US" sz="2800" b="1" dirty="0" smtClean="0">
                <a:solidFill>
                  <a:schemeClr val="accent4">
                    <a:lumMod val="10000"/>
                  </a:schemeClr>
                </a:solidFill>
              </a:rPr>
              <a:t>Where were you located at the time of the injury?</a:t>
            </a:r>
            <a:endParaRPr lang="en-US" sz="2800" b="1" dirty="0">
              <a:solidFill>
                <a:schemeClr val="accent4">
                  <a:lumMod val="10000"/>
                </a:schemeClr>
              </a:solidFill>
            </a:endParaRPr>
          </a:p>
        </p:txBody>
      </p:sp>
      <p:graphicFrame>
        <p:nvGraphicFramePr>
          <p:cNvPr id="4" name="Content Placeholder 5"/>
          <p:cNvGraphicFramePr>
            <a:graphicFrameLocks/>
          </p:cNvGraphicFramePr>
          <p:nvPr>
            <p:extLst>
              <p:ext uri="{D42A27DB-BD31-4B8C-83A1-F6EECF244321}">
                <p14:modId xmlns:p14="http://schemas.microsoft.com/office/powerpoint/2010/main" val="3044107648"/>
              </p:ext>
            </p:extLst>
          </p:nvPr>
        </p:nvGraphicFramePr>
        <p:xfrm>
          <a:off x="251520" y="1412776"/>
          <a:ext cx="8424936" cy="504056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899592" y="5463171"/>
            <a:ext cx="973869" cy="369332"/>
          </a:xfrm>
          <a:prstGeom prst="rect">
            <a:avLst/>
          </a:prstGeom>
          <a:noFill/>
          <a:ln w="28575">
            <a:noFill/>
          </a:ln>
        </p:spPr>
        <p:txBody>
          <a:bodyPr wrap="none" rtlCol="0">
            <a:spAutoFit/>
          </a:bodyPr>
          <a:lstStyle/>
          <a:p>
            <a:r>
              <a:rPr lang="en-US" b="1" dirty="0" smtClean="0">
                <a:solidFill>
                  <a:srgbClr val="161616"/>
                </a:solidFill>
              </a:rPr>
              <a:t>n = 149</a:t>
            </a:r>
            <a:endParaRPr lang="en-US" b="1" dirty="0">
              <a:solidFill>
                <a:srgbClr val="161616"/>
              </a:solidFill>
            </a:endParaRPr>
          </a:p>
        </p:txBody>
      </p:sp>
      <p:graphicFrame>
        <p:nvGraphicFramePr>
          <p:cNvPr id="6" name="Diagram 5"/>
          <p:cNvGraphicFramePr/>
          <p:nvPr>
            <p:extLst>
              <p:ext uri="{D42A27DB-BD31-4B8C-83A1-F6EECF244321}">
                <p14:modId xmlns:p14="http://schemas.microsoft.com/office/powerpoint/2010/main" val="2743071457"/>
              </p:ext>
            </p:extLst>
          </p:nvPr>
        </p:nvGraphicFramePr>
        <p:xfrm>
          <a:off x="5657800" y="1052736"/>
          <a:ext cx="3024336" cy="35283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miley Face 2"/>
          <p:cNvSpPr/>
          <p:nvPr/>
        </p:nvSpPr>
        <p:spPr>
          <a:xfrm>
            <a:off x="3923928" y="1556792"/>
            <a:ext cx="346149" cy="373813"/>
          </a:xfrm>
          <a:prstGeom prst="smileyFace">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a:p>
        </p:txBody>
      </p:sp>
    </p:spTree>
    <p:extLst>
      <p:ext uri="{BB962C8B-B14F-4D97-AF65-F5344CB8AC3E}">
        <p14:creationId xmlns:p14="http://schemas.microsoft.com/office/powerpoint/2010/main" val="406898839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395536" y="332656"/>
            <a:ext cx="9036496" cy="720080"/>
          </a:xfrm>
          <a:prstGeom prst="rect">
            <a:avLst/>
          </a:prstGeom>
          <a:noFill/>
        </p:spPr>
        <p:txBody>
          <a:bodyPr wrap="square" rtlCol="0"/>
          <a:lstStyle/>
          <a:p>
            <a:r>
              <a:rPr lang="en-US" sz="2800" b="1" dirty="0">
                <a:solidFill>
                  <a:schemeClr val="accent4">
                    <a:lumMod val="10000"/>
                  </a:schemeClr>
                </a:solidFill>
              </a:rPr>
              <a:t>F</a:t>
            </a:r>
            <a:r>
              <a:rPr lang="en-US" sz="2800" b="1" dirty="0" smtClean="0">
                <a:solidFill>
                  <a:schemeClr val="accent4">
                    <a:lumMod val="10000"/>
                  </a:schemeClr>
                </a:solidFill>
              </a:rPr>
              <a:t>actors that may have contributed to injury? </a:t>
            </a:r>
            <a:endParaRPr lang="en-US" sz="2800" b="1" dirty="0">
              <a:solidFill>
                <a:schemeClr val="accent4">
                  <a:lumMod val="10000"/>
                </a:schemeClr>
              </a:solidFill>
            </a:endParaRPr>
          </a:p>
        </p:txBody>
      </p:sp>
      <p:graphicFrame>
        <p:nvGraphicFramePr>
          <p:cNvPr id="4" name="Content Placeholder 5"/>
          <p:cNvGraphicFramePr>
            <a:graphicFrameLocks/>
          </p:cNvGraphicFramePr>
          <p:nvPr>
            <p:extLst>
              <p:ext uri="{D42A27DB-BD31-4B8C-83A1-F6EECF244321}">
                <p14:modId xmlns:p14="http://schemas.microsoft.com/office/powerpoint/2010/main" val="1511028608"/>
              </p:ext>
            </p:extLst>
          </p:nvPr>
        </p:nvGraphicFramePr>
        <p:xfrm>
          <a:off x="-324544" y="2923619"/>
          <a:ext cx="6480720" cy="3960440"/>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p:cNvSpPr txBox="1"/>
          <p:nvPr/>
        </p:nvSpPr>
        <p:spPr>
          <a:xfrm>
            <a:off x="419363" y="6165304"/>
            <a:ext cx="3109182" cy="369332"/>
          </a:xfrm>
          <a:prstGeom prst="rect">
            <a:avLst/>
          </a:prstGeom>
          <a:noFill/>
          <a:ln w="28575">
            <a:noFill/>
          </a:ln>
        </p:spPr>
        <p:txBody>
          <a:bodyPr wrap="none" rtlCol="0">
            <a:spAutoFit/>
          </a:bodyPr>
          <a:lstStyle/>
          <a:p>
            <a:r>
              <a:rPr lang="en-US" b="1" dirty="0" smtClean="0">
                <a:solidFill>
                  <a:srgbClr val="161616"/>
                </a:solidFill>
              </a:rPr>
              <a:t>Rich set of qualitative data</a:t>
            </a:r>
            <a:endParaRPr lang="en-US" b="1" dirty="0">
              <a:solidFill>
                <a:srgbClr val="161616"/>
              </a:solidFill>
            </a:endParaRPr>
          </a:p>
        </p:txBody>
      </p:sp>
      <p:graphicFrame>
        <p:nvGraphicFramePr>
          <p:cNvPr id="7" name="Content Placeholder 5"/>
          <p:cNvGraphicFramePr>
            <a:graphicFrameLocks/>
          </p:cNvGraphicFramePr>
          <p:nvPr>
            <p:extLst>
              <p:ext uri="{D42A27DB-BD31-4B8C-83A1-F6EECF244321}">
                <p14:modId xmlns:p14="http://schemas.microsoft.com/office/powerpoint/2010/main" val="1544850398"/>
              </p:ext>
            </p:extLst>
          </p:nvPr>
        </p:nvGraphicFramePr>
        <p:xfrm>
          <a:off x="2987824" y="1124744"/>
          <a:ext cx="6624736" cy="3960440"/>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587869" y="2362682"/>
            <a:ext cx="1422184" cy="523220"/>
          </a:xfrm>
          <a:prstGeom prst="rect">
            <a:avLst/>
          </a:prstGeom>
          <a:noFill/>
        </p:spPr>
        <p:txBody>
          <a:bodyPr wrap="none" rtlCol="0">
            <a:spAutoFit/>
          </a:bodyPr>
          <a:lstStyle/>
          <a:p>
            <a:r>
              <a:rPr lang="en-NZ" sz="2800" b="1" dirty="0" smtClean="0"/>
              <a:t>Animal</a:t>
            </a:r>
            <a:endParaRPr lang="en-NZ" sz="2800" b="1" dirty="0"/>
          </a:p>
        </p:txBody>
      </p:sp>
      <p:sp>
        <p:nvSpPr>
          <p:cNvPr id="10" name="TextBox 9"/>
          <p:cNvSpPr txBox="1"/>
          <p:nvPr/>
        </p:nvSpPr>
        <p:spPr>
          <a:xfrm>
            <a:off x="6588224" y="1556792"/>
            <a:ext cx="1601721" cy="523220"/>
          </a:xfrm>
          <a:prstGeom prst="rect">
            <a:avLst/>
          </a:prstGeom>
          <a:noFill/>
        </p:spPr>
        <p:txBody>
          <a:bodyPr wrap="none" rtlCol="0">
            <a:spAutoFit/>
          </a:bodyPr>
          <a:lstStyle/>
          <a:p>
            <a:r>
              <a:rPr lang="en-NZ" sz="2800" b="1" dirty="0" smtClean="0"/>
              <a:t>Personal</a:t>
            </a:r>
            <a:endParaRPr lang="en-NZ" sz="2800" b="1" dirty="0"/>
          </a:p>
        </p:txBody>
      </p:sp>
    </p:spTree>
    <p:extLst>
      <p:ext uri="{BB962C8B-B14F-4D97-AF65-F5344CB8AC3E}">
        <p14:creationId xmlns:p14="http://schemas.microsoft.com/office/powerpoint/2010/main" val="3969942522"/>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107504" y="548680"/>
            <a:ext cx="8856984" cy="426368"/>
          </a:xfrm>
          <a:prstGeom prst="rect">
            <a:avLst/>
          </a:prstGeom>
          <a:noFill/>
        </p:spPr>
        <p:txBody>
          <a:bodyPr wrap="square" rtlCol="0"/>
          <a:lstStyle/>
          <a:p>
            <a:pPr algn="ctr"/>
            <a:r>
              <a:rPr lang="en-US" sz="2600" b="1" dirty="0" smtClean="0">
                <a:solidFill>
                  <a:schemeClr val="accent4">
                    <a:lumMod val="10000"/>
                  </a:schemeClr>
                </a:solidFill>
              </a:rPr>
              <a:t>Heath &amp; Safety Awareness &amp; Adherence</a:t>
            </a:r>
            <a:endParaRPr lang="en-US" sz="2600" b="1" dirty="0">
              <a:solidFill>
                <a:schemeClr val="accent4">
                  <a:lumMod val="10000"/>
                </a:schemeClr>
              </a:solidFill>
            </a:endParaRPr>
          </a:p>
        </p:txBody>
      </p:sp>
      <p:graphicFrame>
        <p:nvGraphicFramePr>
          <p:cNvPr id="6" name="Content Placeholder 5"/>
          <p:cNvGraphicFramePr>
            <a:graphicFrameLocks/>
          </p:cNvGraphicFramePr>
          <p:nvPr>
            <p:extLst>
              <p:ext uri="{D42A27DB-BD31-4B8C-83A1-F6EECF244321}">
                <p14:modId xmlns:p14="http://schemas.microsoft.com/office/powerpoint/2010/main" val="3454005437"/>
              </p:ext>
            </p:extLst>
          </p:nvPr>
        </p:nvGraphicFramePr>
        <p:xfrm>
          <a:off x="0" y="2204864"/>
          <a:ext cx="3419872" cy="391979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8" name="Content Placeholder 5"/>
          <p:cNvGraphicFramePr>
            <a:graphicFrameLocks/>
          </p:cNvGraphicFramePr>
          <p:nvPr>
            <p:extLst>
              <p:ext uri="{D42A27DB-BD31-4B8C-83A1-F6EECF244321}">
                <p14:modId xmlns:p14="http://schemas.microsoft.com/office/powerpoint/2010/main" val="2776899391"/>
              </p:ext>
            </p:extLst>
          </p:nvPr>
        </p:nvGraphicFramePr>
        <p:xfrm>
          <a:off x="3203848" y="1837483"/>
          <a:ext cx="3780420" cy="4765158"/>
        </p:xfrm>
        <a:graphic>
          <a:graphicData uri="http://schemas.openxmlformats.org/drawingml/2006/chart">
            <c:chart xmlns:c="http://schemas.openxmlformats.org/drawingml/2006/chart" xmlns:r="http://schemas.openxmlformats.org/officeDocument/2006/relationships" r:id="rId3"/>
          </a:graphicData>
        </a:graphic>
      </p:graphicFrame>
      <p:sp>
        <p:nvSpPr>
          <p:cNvPr id="9" name="Object 1"/>
          <p:cNvSpPr txBox="1"/>
          <p:nvPr/>
        </p:nvSpPr>
        <p:spPr>
          <a:xfrm>
            <a:off x="4427984" y="1196752"/>
            <a:ext cx="3888432" cy="360040"/>
          </a:xfrm>
          <a:prstGeom prst="rect">
            <a:avLst/>
          </a:prstGeom>
          <a:noFill/>
        </p:spPr>
        <p:txBody>
          <a:bodyPr wrap="square" rtlCol="0"/>
          <a:lstStyle/>
          <a:p>
            <a:r>
              <a:rPr lang="en-US" sz="2200" b="1" dirty="0" smtClean="0">
                <a:solidFill>
                  <a:schemeClr val="accent4">
                    <a:lumMod val="10000"/>
                  </a:schemeClr>
                </a:solidFill>
              </a:rPr>
              <a:t>How likely to follow them?</a:t>
            </a:r>
            <a:endParaRPr lang="en-US" sz="2200" b="1" dirty="0">
              <a:solidFill>
                <a:schemeClr val="accent4">
                  <a:lumMod val="10000"/>
                </a:schemeClr>
              </a:solidFill>
            </a:endParaRPr>
          </a:p>
        </p:txBody>
      </p:sp>
      <p:sp>
        <p:nvSpPr>
          <p:cNvPr id="10" name="Object 1"/>
          <p:cNvSpPr txBox="1"/>
          <p:nvPr/>
        </p:nvSpPr>
        <p:spPr>
          <a:xfrm>
            <a:off x="467544" y="1124744"/>
            <a:ext cx="3456384" cy="720080"/>
          </a:xfrm>
          <a:prstGeom prst="rect">
            <a:avLst/>
          </a:prstGeom>
          <a:noFill/>
        </p:spPr>
        <p:txBody>
          <a:bodyPr wrap="square" rtlCol="0"/>
          <a:lstStyle/>
          <a:p>
            <a:pPr algn="ctr"/>
            <a:r>
              <a:rPr lang="en-US" sz="2200" b="1" dirty="0" smtClean="0">
                <a:solidFill>
                  <a:schemeClr val="accent4">
                    <a:lumMod val="10000"/>
                  </a:schemeClr>
                </a:solidFill>
              </a:rPr>
              <a:t>Awareness of H&amp;S for animal/activity?</a:t>
            </a:r>
            <a:endParaRPr lang="en-US" sz="2200" b="1" dirty="0">
              <a:solidFill>
                <a:schemeClr val="accent4">
                  <a:lumMod val="10000"/>
                </a:schemeClr>
              </a:solidFill>
            </a:endParaRPr>
          </a:p>
        </p:txBody>
      </p:sp>
      <p:sp>
        <p:nvSpPr>
          <p:cNvPr id="7" name="TextBox 6"/>
          <p:cNvSpPr txBox="1"/>
          <p:nvPr/>
        </p:nvSpPr>
        <p:spPr>
          <a:xfrm>
            <a:off x="390273" y="6061938"/>
            <a:ext cx="973869" cy="369332"/>
          </a:xfrm>
          <a:prstGeom prst="rect">
            <a:avLst/>
          </a:prstGeom>
          <a:noFill/>
          <a:ln w="28575">
            <a:noFill/>
          </a:ln>
        </p:spPr>
        <p:txBody>
          <a:bodyPr wrap="none" rtlCol="0">
            <a:spAutoFit/>
          </a:bodyPr>
          <a:lstStyle/>
          <a:p>
            <a:r>
              <a:rPr lang="en-US" b="1" dirty="0" smtClean="0">
                <a:solidFill>
                  <a:srgbClr val="161616"/>
                </a:solidFill>
              </a:rPr>
              <a:t>n = 150</a:t>
            </a:r>
            <a:endParaRPr lang="en-US" b="1" dirty="0">
              <a:solidFill>
                <a:srgbClr val="161616"/>
              </a:solidFill>
            </a:endParaRPr>
          </a:p>
        </p:txBody>
      </p:sp>
      <p:graphicFrame>
        <p:nvGraphicFramePr>
          <p:cNvPr id="12" name="Diagram 11"/>
          <p:cNvGraphicFramePr/>
          <p:nvPr>
            <p:extLst>
              <p:ext uri="{D42A27DB-BD31-4B8C-83A1-F6EECF244321}">
                <p14:modId xmlns:p14="http://schemas.microsoft.com/office/powerpoint/2010/main" val="3805947739"/>
              </p:ext>
            </p:extLst>
          </p:nvPr>
        </p:nvGraphicFramePr>
        <p:xfrm>
          <a:off x="5607323" y="1687787"/>
          <a:ext cx="3216651" cy="318137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399838635"/>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936104"/>
          </a:xfrm>
        </p:spPr>
        <p:txBody>
          <a:bodyPr>
            <a:normAutofit/>
          </a:bodyPr>
          <a:lstStyle/>
          <a:p>
            <a:pPr algn="l"/>
            <a:r>
              <a:rPr lang="en-US" sz="3200" dirty="0">
                <a:solidFill>
                  <a:schemeClr val="accent4">
                    <a:lumMod val="10000"/>
                  </a:schemeClr>
                </a:solidFill>
              </a:rPr>
              <a:t>S</a:t>
            </a:r>
            <a:r>
              <a:rPr lang="en-US" sz="3200" dirty="0" smtClean="0">
                <a:solidFill>
                  <a:schemeClr val="accent4">
                    <a:lumMod val="10000"/>
                  </a:schemeClr>
                </a:solidFill>
              </a:rPr>
              <a:t>afety </a:t>
            </a:r>
            <a:r>
              <a:rPr lang="en-US" sz="3200" dirty="0">
                <a:solidFill>
                  <a:schemeClr val="accent4">
                    <a:lumMod val="10000"/>
                  </a:schemeClr>
                </a:solidFill>
              </a:rPr>
              <a:t>measures or </a:t>
            </a:r>
            <a:r>
              <a:rPr lang="en-US" sz="3200" dirty="0" smtClean="0">
                <a:solidFill>
                  <a:schemeClr val="accent4">
                    <a:lumMod val="10000"/>
                  </a:schemeClr>
                </a:solidFill>
              </a:rPr>
              <a:t>PPE?</a:t>
            </a:r>
            <a:endParaRPr lang="en-NZ" sz="3200" dirty="0">
              <a:solidFill>
                <a:schemeClr val="accent4">
                  <a:lumMod val="1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17597179"/>
              </p:ext>
            </p:extLst>
          </p:nvPr>
        </p:nvGraphicFramePr>
        <p:xfrm>
          <a:off x="107504" y="1052736"/>
          <a:ext cx="7128792" cy="5616624"/>
        </p:xfrm>
        <a:graphic>
          <a:graphicData uri="http://schemas.openxmlformats.org/drawingml/2006/chart">
            <c:chart xmlns:c="http://schemas.openxmlformats.org/drawingml/2006/chart" xmlns:r="http://schemas.openxmlformats.org/officeDocument/2006/relationships" r:id="rId2"/>
          </a:graphicData>
        </a:graphic>
      </p:graphicFrame>
      <p:pic>
        <p:nvPicPr>
          <p:cNvPr id="6" name="Picture 5"/>
          <p:cNvPicPr>
            <a:picLocks noChangeAspect="1"/>
          </p:cNvPicPr>
          <p:nvPr/>
        </p:nvPicPr>
        <p:blipFill>
          <a:blip r:embed="rId3"/>
          <a:stretch>
            <a:fillRect/>
          </a:stretch>
        </p:blipFill>
        <p:spPr>
          <a:xfrm>
            <a:off x="5148063" y="1556792"/>
            <a:ext cx="3402693" cy="2592288"/>
          </a:xfrm>
          <a:prstGeom prst="rect">
            <a:avLst/>
          </a:prstGeom>
        </p:spPr>
      </p:pic>
    </p:spTree>
    <p:extLst>
      <p:ext uri="{BB962C8B-B14F-4D97-AF65-F5344CB8AC3E}">
        <p14:creationId xmlns:p14="http://schemas.microsoft.com/office/powerpoint/2010/main" val="207135937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936104"/>
          </a:xfrm>
        </p:spPr>
        <p:txBody>
          <a:bodyPr>
            <a:normAutofit/>
          </a:bodyPr>
          <a:lstStyle/>
          <a:p>
            <a:pPr algn="l"/>
            <a:r>
              <a:rPr lang="en-US" sz="3200" dirty="0">
                <a:solidFill>
                  <a:schemeClr val="accent4">
                    <a:lumMod val="10000"/>
                  </a:schemeClr>
                </a:solidFill>
              </a:rPr>
              <a:t>S</a:t>
            </a:r>
            <a:r>
              <a:rPr lang="en-US" sz="3200" dirty="0" smtClean="0">
                <a:solidFill>
                  <a:schemeClr val="accent4">
                    <a:lumMod val="10000"/>
                  </a:schemeClr>
                </a:solidFill>
              </a:rPr>
              <a:t>afety </a:t>
            </a:r>
            <a:r>
              <a:rPr lang="en-US" sz="3200" dirty="0">
                <a:solidFill>
                  <a:schemeClr val="accent4">
                    <a:lumMod val="10000"/>
                  </a:schemeClr>
                </a:solidFill>
              </a:rPr>
              <a:t>measures or </a:t>
            </a:r>
            <a:r>
              <a:rPr lang="en-US" sz="3200" dirty="0" smtClean="0">
                <a:solidFill>
                  <a:schemeClr val="accent4">
                    <a:lumMod val="10000"/>
                  </a:schemeClr>
                </a:solidFill>
              </a:rPr>
              <a:t>PPE?</a:t>
            </a:r>
            <a:endParaRPr lang="en-NZ" sz="3200" dirty="0">
              <a:solidFill>
                <a:schemeClr val="accent4">
                  <a:lumMod val="1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826951589"/>
              </p:ext>
            </p:extLst>
          </p:nvPr>
        </p:nvGraphicFramePr>
        <p:xfrm>
          <a:off x="107504" y="1052736"/>
          <a:ext cx="7128792" cy="5616624"/>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ontent Placeholder 5"/>
          <p:cNvGraphicFramePr>
            <a:graphicFrameLocks/>
          </p:cNvGraphicFramePr>
          <p:nvPr>
            <p:extLst>
              <p:ext uri="{D42A27DB-BD31-4B8C-83A1-F6EECF244321}">
                <p14:modId xmlns:p14="http://schemas.microsoft.com/office/powerpoint/2010/main" val="2529339909"/>
              </p:ext>
            </p:extLst>
          </p:nvPr>
        </p:nvGraphicFramePr>
        <p:xfrm>
          <a:off x="4427984" y="980728"/>
          <a:ext cx="4176464" cy="41044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1363743661"/>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188640"/>
            <a:ext cx="8229600" cy="936104"/>
          </a:xfrm>
        </p:spPr>
        <p:txBody>
          <a:bodyPr>
            <a:normAutofit/>
          </a:bodyPr>
          <a:lstStyle/>
          <a:p>
            <a:pPr algn="l"/>
            <a:r>
              <a:rPr lang="en-US" sz="3200" dirty="0">
                <a:solidFill>
                  <a:schemeClr val="accent4">
                    <a:lumMod val="10000"/>
                  </a:schemeClr>
                </a:solidFill>
              </a:rPr>
              <a:t>S</a:t>
            </a:r>
            <a:r>
              <a:rPr lang="en-US" sz="3200" dirty="0" smtClean="0">
                <a:solidFill>
                  <a:schemeClr val="accent4">
                    <a:lumMod val="10000"/>
                  </a:schemeClr>
                </a:solidFill>
              </a:rPr>
              <a:t>afety </a:t>
            </a:r>
            <a:r>
              <a:rPr lang="en-US" sz="3200" dirty="0">
                <a:solidFill>
                  <a:schemeClr val="accent4">
                    <a:lumMod val="10000"/>
                  </a:schemeClr>
                </a:solidFill>
              </a:rPr>
              <a:t>measures or </a:t>
            </a:r>
            <a:r>
              <a:rPr lang="en-US" sz="3200" dirty="0" smtClean="0">
                <a:solidFill>
                  <a:schemeClr val="accent4">
                    <a:lumMod val="10000"/>
                  </a:schemeClr>
                </a:solidFill>
              </a:rPr>
              <a:t>PPE?</a:t>
            </a:r>
            <a:endParaRPr lang="en-NZ" sz="3200" dirty="0">
              <a:solidFill>
                <a:schemeClr val="accent4">
                  <a:lumMod val="10000"/>
                </a:schemeClr>
              </a:solidFill>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557956564"/>
              </p:ext>
            </p:extLst>
          </p:nvPr>
        </p:nvGraphicFramePr>
        <p:xfrm>
          <a:off x="107504" y="1484784"/>
          <a:ext cx="7128792" cy="518457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Content Placeholder 5"/>
          <p:cNvGraphicFramePr>
            <a:graphicFrameLocks/>
          </p:cNvGraphicFramePr>
          <p:nvPr>
            <p:extLst>
              <p:ext uri="{D42A27DB-BD31-4B8C-83A1-F6EECF244321}">
                <p14:modId xmlns:p14="http://schemas.microsoft.com/office/powerpoint/2010/main" val="3915413974"/>
              </p:ext>
            </p:extLst>
          </p:nvPr>
        </p:nvGraphicFramePr>
        <p:xfrm>
          <a:off x="4427984" y="980728"/>
          <a:ext cx="4176464" cy="4104456"/>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99764265"/>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977" y="1"/>
            <a:ext cx="9144000" cy="6858000"/>
          </a:xfrm>
        </p:spPr>
      </p:pic>
      <p:sp>
        <p:nvSpPr>
          <p:cNvPr id="5" name="Rectangle 4"/>
          <p:cNvSpPr/>
          <p:nvPr/>
        </p:nvSpPr>
        <p:spPr>
          <a:xfrm>
            <a:off x="107504" y="116632"/>
            <a:ext cx="2736304" cy="1200329"/>
          </a:xfrm>
          <a:prstGeom prst="rect">
            <a:avLst/>
          </a:prstGeom>
        </p:spPr>
        <p:txBody>
          <a:bodyPr wrap="square">
            <a:spAutoFit/>
          </a:bodyPr>
          <a:lstStyle/>
          <a:p>
            <a:r>
              <a:rPr lang="en-US" sz="2400" b="1" dirty="0">
                <a:solidFill>
                  <a:schemeClr val="bg1"/>
                </a:solidFill>
              </a:rPr>
              <a:t>W</a:t>
            </a:r>
            <a:r>
              <a:rPr lang="en-US" sz="2400" b="1" dirty="0" smtClean="0">
                <a:solidFill>
                  <a:schemeClr val="bg1"/>
                </a:solidFill>
              </a:rPr>
              <a:t>hat </a:t>
            </a:r>
            <a:r>
              <a:rPr lang="en-US" sz="2400" b="1" dirty="0">
                <a:solidFill>
                  <a:schemeClr val="bg1"/>
                </a:solidFill>
              </a:rPr>
              <a:t>could have been </a:t>
            </a:r>
            <a:r>
              <a:rPr lang="en-US" sz="2400" b="1" dirty="0" smtClean="0">
                <a:solidFill>
                  <a:schemeClr val="bg1"/>
                </a:solidFill>
              </a:rPr>
              <a:t>done to reduce risk?</a:t>
            </a:r>
            <a:endParaRPr lang="en-US" sz="2400" b="1" dirty="0">
              <a:solidFill>
                <a:schemeClr val="bg1"/>
              </a:solidFill>
            </a:endParaRPr>
          </a:p>
        </p:txBody>
      </p:sp>
    </p:spTree>
    <p:extLst>
      <p:ext uri="{BB962C8B-B14F-4D97-AF65-F5344CB8AC3E}">
        <p14:creationId xmlns:p14="http://schemas.microsoft.com/office/powerpoint/2010/main" val="291163127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76672"/>
            <a:ext cx="7467600" cy="692696"/>
          </a:xfrm>
        </p:spPr>
        <p:txBody>
          <a:bodyPr/>
          <a:lstStyle/>
          <a:p>
            <a:r>
              <a:rPr lang="en-AU" sz="4000" dirty="0" smtClean="0">
                <a:solidFill>
                  <a:schemeClr val="tx1"/>
                </a:solidFill>
                <a:cs typeface="Aharoni" pitchFamily="2" charset="-79"/>
              </a:rPr>
              <a:t>Introduction</a:t>
            </a:r>
            <a:r>
              <a:rPr lang="en-AU" sz="4000" dirty="0" smtClean="0">
                <a:solidFill>
                  <a:schemeClr val="tx1"/>
                </a:solidFill>
                <a:latin typeface="+mn-lt"/>
                <a:cs typeface="Aharoni" pitchFamily="2" charset="-79"/>
              </a:rPr>
              <a:t> </a:t>
            </a:r>
            <a:endParaRPr lang="en-AU" sz="4000" dirty="0">
              <a:solidFill>
                <a:schemeClr val="tx1"/>
              </a:solidFill>
              <a:latin typeface="+mn-lt"/>
              <a:cs typeface="Aharoni" pitchFamily="2" charset="-79"/>
            </a:endParaRPr>
          </a:p>
        </p:txBody>
      </p:sp>
      <p:sp>
        <p:nvSpPr>
          <p:cNvPr id="3" name="Content Placeholder 2"/>
          <p:cNvSpPr>
            <a:spLocks noGrp="1"/>
          </p:cNvSpPr>
          <p:nvPr>
            <p:ph idx="1"/>
          </p:nvPr>
        </p:nvSpPr>
        <p:spPr>
          <a:xfrm>
            <a:off x="529125" y="1412776"/>
            <a:ext cx="8613956" cy="5184576"/>
          </a:xfrm>
        </p:spPr>
        <p:txBody>
          <a:bodyPr>
            <a:normAutofit/>
          </a:bodyPr>
          <a:lstStyle/>
          <a:p>
            <a:endParaRPr lang="en-AU" sz="900" dirty="0" smtClean="0">
              <a:latin typeface="Calibri" pitchFamily="34" charset="0"/>
              <a:cs typeface="Calibri" pitchFamily="34" charset="0"/>
            </a:endParaRPr>
          </a:p>
          <a:p>
            <a:pPr>
              <a:buNone/>
            </a:pPr>
            <a:r>
              <a:rPr lang="en-AU" b="1" dirty="0">
                <a:latin typeface="Calibri" pitchFamily="34" charset="0"/>
                <a:cs typeface="Calibri" pitchFamily="34" charset="0"/>
              </a:rPr>
              <a:t>Background</a:t>
            </a:r>
          </a:p>
          <a:p>
            <a:r>
              <a:rPr lang="en-AU" sz="2600" b="1" dirty="0">
                <a:latin typeface="Calibri" pitchFamily="34" charset="0"/>
                <a:cs typeface="Calibri" pitchFamily="34" charset="0"/>
              </a:rPr>
              <a:t>Health and Safety at Work Act 2015 New Zealand</a:t>
            </a:r>
          </a:p>
          <a:p>
            <a:r>
              <a:rPr lang="en-AU" sz="2600" b="1" dirty="0">
                <a:latin typeface="Calibri" pitchFamily="34" charset="0"/>
                <a:cs typeface="Calibri" pitchFamily="34" charset="0"/>
              </a:rPr>
              <a:t>Substantial risk to vets working with large </a:t>
            </a:r>
            <a:r>
              <a:rPr lang="en-AU" sz="2600" b="1" dirty="0" smtClean="0">
                <a:latin typeface="Calibri" pitchFamily="34" charset="0"/>
                <a:cs typeface="Calibri" pitchFamily="34" charset="0"/>
              </a:rPr>
              <a:t>animals (65%)</a:t>
            </a:r>
            <a:endParaRPr lang="en-AU" sz="2600" b="1" dirty="0">
              <a:latin typeface="Calibri" pitchFamily="34" charset="0"/>
              <a:cs typeface="Calibri" pitchFamily="34" charset="0"/>
            </a:endParaRPr>
          </a:p>
          <a:p>
            <a:r>
              <a:rPr lang="en-AU" sz="2600" b="1" dirty="0" smtClean="0">
                <a:latin typeface="Calibri" pitchFamily="34" charset="0"/>
                <a:cs typeface="Calibri" pitchFamily="34" charset="0"/>
              </a:rPr>
              <a:t>Few </a:t>
            </a:r>
            <a:r>
              <a:rPr lang="en-AU" sz="2600" b="1" dirty="0">
                <a:latin typeface="Calibri" pitchFamily="34" charset="0"/>
                <a:cs typeface="Calibri" pitchFamily="34" charset="0"/>
              </a:rPr>
              <a:t>comparable population studies of students</a:t>
            </a:r>
            <a:endParaRPr lang="en-AU" sz="1700" dirty="0">
              <a:latin typeface="Calibri" pitchFamily="34" charset="0"/>
              <a:cs typeface="Calibri" pitchFamily="34" charset="0"/>
            </a:endParaRPr>
          </a:p>
          <a:p>
            <a:pPr>
              <a:buNone/>
            </a:pPr>
            <a:r>
              <a:rPr lang="en-AU" b="1" dirty="0" smtClean="0">
                <a:latin typeface="Calibri" pitchFamily="34" charset="0"/>
                <a:cs typeface="Calibri" pitchFamily="34" charset="0"/>
              </a:rPr>
              <a:t>Objectives </a:t>
            </a:r>
            <a:endParaRPr lang="en-AU" b="1" dirty="0" smtClean="0">
              <a:latin typeface="Calibri" pitchFamily="34" charset="0"/>
              <a:cs typeface="Calibri" pitchFamily="34" charset="0"/>
            </a:endParaRPr>
          </a:p>
          <a:p>
            <a:r>
              <a:rPr lang="en-AU" sz="2600" b="1" dirty="0" smtClean="0">
                <a:latin typeface="Calibri" pitchFamily="34" charset="0"/>
                <a:cs typeface="Calibri" pitchFamily="34" charset="0"/>
              </a:rPr>
              <a:t>Investigate risk </a:t>
            </a:r>
            <a:r>
              <a:rPr lang="en-AU" sz="2600" b="1" dirty="0" smtClean="0">
                <a:latin typeface="Calibri" pitchFamily="34" charset="0"/>
                <a:cs typeface="Calibri" pitchFamily="34" charset="0"/>
              </a:rPr>
              <a:t>of injury &amp; illness for vet students exposed to large animals </a:t>
            </a:r>
          </a:p>
          <a:p>
            <a:r>
              <a:rPr lang="en-AU" sz="2600" b="1" dirty="0" smtClean="0">
                <a:latin typeface="Calibri" pitchFamily="34" charset="0"/>
                <a:cs typeface="Calibri" pitchFamily="34" charset="0"/>
              </a:rPr>
              <a:t>Develop </a:t>
            </a:r>
            <a:r>
              <a:rPr lang="en-AU" sz="2600" b="1" dirty="0" smtClean="0">
                <a:latin typeface="Calibri" pitchFamily="34" charset="0"/>
                <a:cs typeface="Calibri" pitchFamily="34" charset="0"/>
              </a:rPr>
              <a:t>evidence to underpin cultural change</a:t>
            </a:r>
          </a:p>
          <a:p>
            <a:pPr lvl="1"/>
            <a:r>
              <a:rPr lang="en-AU" sz="2200" b="1" dirty="0" smtClean="0">
                <a:latin typeface="Calibri" pitchFamily="34" charset="0"/>
                <a:cs typeface="Calibri" pitchFamily="34" charset="0"/>
              </a:rPr>
              <a:t>“safe work” vs “safe vocational education &amp; training”</a:t>
            </a:r>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7218294" y="422666"/>
            <a:ext cx="1872208" cy="1404156"/>
          </a:xfrm>
          <a:prstGeom prst="rect">
            <a:avLst/>
          </a:prstGeom>
        </p:spPr>
      </p:pic>
    </p:spTree>
    <p:extLst>
      <p:ext uri="{BB962C8B-B14F-4D97-AF65-F5344CB8AC3E}">
        <p14:creationId xmlns:p14="http://schemas.microsoft.com/office/powerpoint/2010/main" val="1415169542"/>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1"/>
          <p:cNvSpPr>
            <a:spLocks noGrp="1"/>
          </p:cNvSpPr>
          <p:nvPr>
            <p:ph type="title"/>
          </p:nvPr>
        </p:nvSpPr>
        <p:spPr>
          <a:xfrm>
            <a:off x="774277" y="-121177"/>
            <a:ext cx="7797552" cy="901569"/>
          </a:xfrm>
          <a:noFill/>
        </p:spPr>
        <p:txBody>
          <a:bodyPr>
            <a:normAutofit/>
          </a:bodyPr>
          <a:lstStyle/>
          <a:p>
            <a:r>
              <a:rPr lang="en-NZ" sz="2800" b="1" dirty="0" smtClean="0">
                <a:solidFill>
                  <a:srgbClr val="FC0006"/>
                </a:solidFill>
              </a:rPr>
              <a:t>To whom was/should the injury reported?</a:t>
            </a:r>
            <a:endParaRPr lang="en-NZ" sz="2800" b="1" dirty="0">
              <a:solidFill>
                <a:srgbClr val="FC0006"/>
              </a:solidFill>
            </a:endParaRPr>
          </a:p>
        </p:txBody>
      </p:sp>
      <p:graphicFrame>
        <p:nvGraphicFramePr>
          <p:cNvPr id="7" name="Content Placeholder 5"/>
          <p:cNvGraphicFramePr>
            <a:graphicFrameLocks noGrp="1"/>
          </p:cNvGraphicFramePr>
          <p:nvPr>
            <p:ph sz="half" idx="1"/>
            <p:extLst>
              <p:ext uri="{D42A27DB-BD31-4B8C-83A1-F6EECF244321}">
                <p14:modId xmlns:p14="http://schemas.microsoft.com/office/powerpoint/2010/main" val="820551643"/>
              </p:ext>
            </p:extLst>
          </p:nvPr>
        </p:nvGraphicFramePr>
        <p:xfrm>
          <a:off x="107504" y="3866874"/>
          <a:ext cx="8280920" cy="29523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6" name="Content Placeholder 5"/>
          <p:cNvGraphicFramePr>
            <a:graphicFrameLocks noGrp="1"/>
          </p:cNvGraphicFramePr>
          <p:nvPr>
            <p:ph sz="half" idx="2"/>
            <p:extLst>
              <p:ext uri="{D42A27DB-BD31-4B8C-83A1-F6EECF244321}">
                <p14:modId xmlns:p14="http://schemas.microsoft.com/office/powerpoint/2010/main" val="2860319678"/>
              </p:ext>
            </p:extLst>
          </p:nvPr>
        </p:nvGraphicFramePr>
        <p:xfrm>
          <a:off x="281336" y="548680"/>
          <a:ext cx="8280920" cy="3528392"/>
        </p:xfrm>
        <a:graphic>
          <a:graphicData uri="http://schemas.openxmlformats.org/drawingml/2006/chart">
            <c:chart xmlns:c="http://schemas.openxmlformats.org/drawingml/2006/chart" xmlns:r="http://schemas.openxmlformats.org/officeDocument/2006/relationships" r:id="rId3"/>
          </a:graphicData>
        </a:graphic>
      </p:graphicFrame>
      <p:sp>
        <p:nvSpPr>
          <p:cNvPr id="8" name="TextBox 7"/>
          <p:cNvSpPr txBox="1"/>
          <p:nvPr/>
        </p:nvSpPr>
        <p:spPr>
          <a:xfrm>
            <a:off x="4421796" y="780392"/>
            <a:ext cx="3240360" cy="369332"/>
          </a:xfrm>
          <a:prstGeom prst="rect">
            <a:avLst/>
          </a:prstGeom>
          <a:noFill/>
        </p:spPr>
        <p:txBody>
          <a:bodyPr wrap="square" rtlCol="0">
            <a:spAutoFit/>
          </a:bodyPr>
          <a:lstStyle/>
          <a:p>
            <a:r>
              <a:rPr lang="en-NZ" b="1" dirty="0" smtClean="0">
                <a:solidFill>
                  <a:schemeClr val="accent4">
                    <a:lumMod val="10000"/>
                  </a:schemeClr>
                </a:solidFill>
              </a:rPr>
              <a:t>What actually happened?</a:t>
            </a:r>
            <a:endParaRPr lang="en-NZ" b="1" dirty="0">
              <a:solidFill>
                <a:schemeClr val="accent4">
                  <a:lumMod val="10000"/>
                </a:schemeClr>
              </a:solidFill>
            </a:endParaRPr>
          </a:p>
        </p:txBody>
      </p:sp>
    </p:spTree>
    <p:extLst>
      <p:ext uri="{BB962C8B-B14F-4D97-AF65-F5344CB8AC3E}">
        <p14:creationId xmlns:p14="http://schemas.microsoft.com/office/powerpoint/2010/main" val="203078505"/>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half" idx="2"/>
          </p:nvPr>
        </p:nvSpPr>
        <p:spPr>
          <a:xfrm>
            <a:off x="4860032" y="1655092"/>
            <a:ext cx="4038600" cy="4525963"/>
          </a:xfrm>
        </p:spPr>
        <p:txBody>
          <a:bodyPr/>
          <a:lstStyle/>
          <a:p>
            <a:r>
              <a:rPr lang="en-NZ" dirty="0" smtClean="0"/>
              <a:t>On campus</a:t>
            </a:r>
          </a:p>
          <a:p>
            <a:pPr lvl="1"/>
            <a:r>
              <a:rPr lang="en-NZ" dirty="0"/>
              <a:t>s</a:t>
            </a:r>
            <a:r>
              <a:rPr lang="en-NZ" dirty="0" smtClean="0"/>
              <a:t>taff</a:t>
            </a:r>
          </a:p>
          <a:p>
            <a:pPr lvl="1"/>
            <a:r>
              <a:rPr lang="en-NZ" dirty="0"/>
              <a:t>o</a:t>
            </a:r>
            <a:r>
              <a:rPr lang="en-NZ" dirty="0" smtClean="0"/>
              <a:t>ther student</a:t>
            </a:r>
          </a:p>
          <a:p>
            <a:pPr lvl="1"/>
            <a:r>
              <a:rPr lang="en-NZ" dirty="0" smtClean="0"/>
              <a:t>student</a:t>
            </a:r>
          </a:p>
          <a:p>
            <a:r>
              <a:rPr lang="en-NZ" dirty="0" smtClean="0"/>
              <a:t>On farms</a:t>
            </a:r>
          </a:p>
          <a:p>
            <a:pPr lvl="1"/>
            <a:r>
              <a:rPr lang="en-NZ" dirty="0"/>
              <a:t>f</a:t>
            </a:r>
            <a:r>
              <a:rPr lang="en-NZ" dirty="0" smtClean="0"/>
              <a:t>armer</a:t>
            </a:r>
          </a:p>
          <a:p>
            <a:pPr lvl="1"/>
            <a:r>
              <a:rPr lang="en-NZ" dirty="0"/>
              <a:t>s</a:t>
            </a:r>
            <a:r>
              <a:rPr lang="en-NZ" dirty="0" smtClean="0"/>
              <a:t>tudent</a:t>
            </a:r>
          </a:p>
          <a:p>
            <a:r>
              <a:rPr lang="en-NZ" dirty="0" smtClean="0"/>
              <a:t>At veterinary practice</a:t>
            </a:r>
          </a:p>
          <a:p>
            <a:pPr lvl="1"/>
            <a:r>
              <a:rPr lang="en-NZ" dirty="0"/>
              <a:t>v</a:t>
            </a:r>
            <a:r>
              <a:rPr lang="en-NZ" dirty="0" smtClean="0"/>
              <a:t>eterinarian</a:t>
            </a:r>
          </a:p>
          <a:p>
            <a:pPr lvl="1"/>
            <a:r>
              <a:rPr lang="en-NZ" dirty="0" smtClean="0"/>
              <a:t>student</a:t>
            </a:r>
            <a:endParaRPr lang="en-NZ" dirty="0"/>
          </a:p>
        </p:txBody>
      </p:sp>
      <p:graphicFrame>
        <p:nvGraphicFramePr>
          <p:cNvPr id="10" name="Content Placeholder 3"/>
          <p:cNvGraphicFramePr>
            <a:graphicFrameLocks noGrp="1"/>
          </p:cNvGraphicFramePr>
          <p:nvPr>
            <p:ph idx="1"/>
            <p:extLst>
              <p:ext uri="{D42A27DB-BD31-4B8C-83A1-F6EECF244321}">
                <p14:modId xmlns:p14="http://schemas.microsoft.com/office/powerpoint/2010/main" val="2384324274"/>
              </p:ext>
            </p:extLst>
          </p:nvPr>
        </p:nvGraphicFramePr>
        <p:xfrm>
          <a:off x="237264" y="1655092"/>
          <a:ext cx="4464496" cy="41764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Left-Right Arrow 10"/>
          <p:cNvSpPr/>
          <p:nvPr/>
        </p:nvSpPr>
        <p:spPr>
          <a:xfrm>
            <a:off x="3002080" y="3628844"/>
            <a:ext cx="561808" cy="2423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2" name="Left-Right Arrow 11"/>
          <p:cNvSpPr/>
          <p:nvPr/>
        </p:nvSpPr>
        <p:spPr>
          <a:xfrm>
            <a:off x="1331640" y="3622166"/>
            <a:ext cx="576064" cy="2423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3" name="Left-Right Arrow 12"/>
          <p:cNvSpPr/>
          <p:nvPr/>
        </p:nvSpPr>
        <p:spPr>
          <a:xfrm rot="5400000">
            <a:off x="2261491" y="2867791"/>
            <a:ext cx="416042" cy="2423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4" name="Left-Right Arrow 13"/>
          <p:cNvSpPr/>
          <p:nvPr/>
        </p:nvSpPr>
        <p:spPr>
          <a:xfrm rot="5400000">
            <a:off x="2261491" y="4393104"/>
            <a:ext cx="416042" cy="24231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15" name="Title 1"/>
          <p:cNvSpPr>
            <a:spLocks noGrp="1"/>
          </p:cNvSpPr>
          <p:nvPr>
            <p:ph type="title"/>
          </p:nvPr>
        </p:nvSpPr>
        <p:spPr>
          <a:xfrm>
            <a:off x="467544" y="545820"/>
            <a:ext cx="8229600" cy="576064"/>
          </a:xfrm>
        </p:spPr>
        <p:txBody>
          <a:bodyPr>
            <a:noAutofit/>
          </a:bodyPr>
          <a:lstStyle/>
          <a:p>
            <a:r>
              <a:rPr lang="en-US" sz="3600" dirty="0">
                <a:latin typeface="Segoe UI Semibold" panose="020B0702040204020203" pitchFamily="34" charset="0"/>
                <a:ea typeface="Tahoma" panose="020B0604030504040204" pitchFamily="34" charset="0"/>
                <a:cs typeface="Segoe UI Semibold" panose="020B0702040204020203" pitchFamily="34" charset="0"/>
              </a:rPr>
              <a:t>Who is responsible for their safety?</a:t>
            </a:r>
            <a:endParaRPr lang="en-NZ" sz="3600" dirty="0"/>
          </a:p>
        </p:txBody>
      </p:sp>
      <p:pic>
        <p:nvPicPr>
          <p:cNvPr id="16"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452320" y="6047453"/>
            <a:ext cx="1524000" cy="646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73636519"/>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395536" y="332656"/>
            <a:ext cx="8229600" cy="1143000"/>
          </a:xfrm>
        </p:spPr>
        <p:txBody>
          <a:bodyPr/>
          <a:lstStyle/>
          <a:p>
            <a:r>
              <a:rPr lang="en-NZ" dirty="0" smtClean="0">
                <a:solidFill>
                  <a:schemeClr val="accent4">
                    <a:lumMod val="10000"/>
                  </a:schemeClr>
                </a:solidFill>
              </a:rPr>
              <a:t>Discussion</a:t>
            </a:r>
            <a:endParaRPr lang="en-NZ" dirty="0">
              <a:solidFill>
                <a:schemeClr val="accent4">
                  <a:lumMod val="10000"/>
                </a:schemeClr>
              </a:solidFill>
            </a:endParaRPr>
          </a:p>
        </p:txBody>
      </p:sp>
      <p:sp>
        <p:nvSpPr>
          <p:cNvPr id="6" name="Content Placeholder 5"/>
          <p:cNvSpPr>
            <a:spLocks noGrp="1"/>
          </p:cNvSpPr>
          <p:nvPr>
            <p:ph idx="1"/>
          </p:nvPr>
        </p:nvSpPr>
        <p:spPr>
          <a:xfrm>
            <a:off x="457200" y="1556792"/>
            <a:ext cx="8507288" cy="4569371"/>
          </a:xfrm>
        </p:spPr>
        <p:txBody>
          <a:bodyPr/>
          <a:lstStyle/>
          <a:p>
            <a:r>
              <a:rPr lang="en-NZ" dirty="0" smtClean="0">
                <a:solidFill>
                  <a:schemeClr val="accent4">
                    <a:lumMod val="10000"/>
                  </a:schemeClr>
                </a:solidFill>
              </a:rPr>
              <a:t>Students are learning in highly hazardous environments</a:t>
            </a:r>
          </a:p>
          <a:p>
            <a:pPr lvl="1"/>
            <a:r>
              <a:rPr lang="en-NZ" dirty="0">
                <a:solidFill>
                  <a:schemeClr val="accent4">
                    <a:lumMod val="10000"/>
                  </a:schemeClr>
                </a:solidFill>
              </a:rPr>
              <a:t>s</a:t>
            </a:r>
            <a:r>
              <a:rPr lang="en-NZ" dirty="0" smtClean="0">
                <a:solidFill>
                  <a:schemeClr val="accent4">
                    <a:lumMod val="10000"/>
                  </a:schemeClr>
                </a:solidFill>
              </a:rPr>
              <a:t>ite assessments &amp; SOP’s</a:t>
            </a:r>
          </a:p>
          <a:p>
            <a:pPr lvl="1"/>
            <a:r>
              <a:rPr lang="en-NZ" dirty="0">
                <a:solidFill>
                  <a:schemeClr val="accent4">
                    <a:lumMod val="10000"/>
                  </a:schemeClr>
                </a:solidFill>
              </a:rPr>
              <a:t>c</a:t>
            </a:r>
            <a:r>
              <a:rPr lang="en-NZ" dirty="0" smtClean="0">
                <a:solidFill>
                  <a:schemeClr val="accent4">
                    <a:lumMod val="10000"/>
                  </a:schemeClr>
                </a:solidFill>
              </a:rPr>
              <a:t>onsistent PPE standard</a:t>
            </a:r>
          </a:p>
          <a:p>
            <a:pPr lvl="1"/>
            <a:r>
              <a:rPr lang="en-NZ" dirty="0" smtClean="0">
                <a:solidFill>
                  <a:schemeClr val="accent4">
                    <a:lumMod val="10000"/>
                  </a:schemeClr>
                </a:solidFill>
              </a:rPr>
              <a:t>consistent H&amp;S training &amp; practise lacking?</a:t>
            </a:r>
          </a:p>
          <a:p>
            <a:r>
              <a:rPr lang="en-NZ" dirty="0">
                <a:solidFill>
                  <a:schemeClr val="accent4">
                    <a:lumMod val="10000"/>
                  </a:schemeClr>
                </a:solidFill>
              </a:rPr>
              <a:t>I</a:t>
            </a:r>
            <a:r>
              <a:rPr lang="en-NZ" dirty="0" smtClean="0">
                <a:solidFill>
                  <a:schemeClr val="accent4">
                    <a:lumMod val="10000"/>
                  </a:schemeClr>
                </a:solidFill>
              </a:rPr>
              <a:t>njury or illness in large animal practice is not a rite of passage</a:t>
            </a:r>
          </a:p>
          <a:p>
            <a:r>
              <a:rPr lang="en-NZ" dirty="0">
                <a:solidFill>
                  <a:schemeClr val="accent4">
                    <a:lumMod val="10000"/>
                  </a:schemeClr>
                </a:solidFill>
              </a:rPr>
              <a:t>Attitudes, perceptions &amp; behaviours </a:t>
            </a:r>
            <a:r>
              <a:rPr lang="en-NZ" dirty="0" smtClean="0">
                <a:solidFill>
                  <a:schemeClr val="accent4">
                    <a:lumMod val="10000"/>
                  </a:schemeClr>
                </a:solidFill>
              </a:rPr>
              <a:t>of vets leads </a:t>
            </a:r>
            <a:r>
              <a:rPr lang="en-NZ" dirty="0">
                <a:solidFill>
                  <a:schemeClr val="accent4">
                    <a:lumMod val="10000"/>
                  </a:schemeClr>
                </a:solidFill>
              </a:rPr>
              <a:t>to </a:t>
            </a:r>
            <a:r>
              <a:rPr lang="en-NZ" dirty="0" smtClean="0">
                <a:solidFill>
                  <a:schemeClr val="accent4">
                    <a:lumMod val="10000"/>
                  </a:schemeClr>
                </a:solidFill>
              </a:rPr>
              <a:t>high </a:t>
            </a:r>
            <a:r>
              <a:rPr lang="en-NZ" dirty="0">
                <a:solidFill>
                  <a:schemeClr val="accent4">
                    <a:lumMod val="10000"/>
                  </a:schemeClr>
                </a:solidFill>
              </a:rPr>
              <a:t>lifelong professional </a:t>
            </a:r>
            <a:r>
              <a:rPr lang="en-NZ" dirty="0" smtClean="0">
                <a:solidFill>
                  <a:schemeClr val="accent4">
                    <a:lumMod val="10000"/>
                  </a:schemeClr>
                </a:solidFill>
              </a:rPr>
              <a:t>risk </a:t>
            </a:r>
          </a:p>
        </p:txBody>
      </p:sp>
    </p:spTree>
    <p:extLst>
      <p:ext uri="{BB962C8B-B14F-4D97-AF65-F5344CB8AC3E}">
        <p14:creationId xmlns:p14="http://schemas.microsoft.com/office/powerpoint/2010/main" val="279495240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dirty="0" smtClean="0">
                <a:solidFill>
                  <a:schemeClr val="accent4">
                    <a:lumMod val="10000"/>
                  </a:schemeClr>
                </a:solidFill>
              </a:rPr>
              <a:t>What next?</a:t>
            </a:r>
            <a:endParaRPr lang="en-NZ" dirty="0">
              <a:solidFill>
                <a:schemeClr val="accent4">
                  <a:lumMod val="10000"/>
                </a:schemeClr>
              </a:solidFill>
            </a:endParaRPr>
          </a:p>
        </p:txBody>
      </p:sp>
      <p:sp>
        <p:nvSpPr>
          <p:cNvPr id="3" name="Content Placeholder 2"/>
          <p:cNvSpPr>
            <a:spLocks noGrp="1"/>
          </p:cNvSpPr>
          <p:nvPr>
            <p:ph idx="1"/>
          </p:nvPr>
        </p:nvSpPr>
        <p:spPr>
          <a:xfrm>
            <a:off x="323528" y="1988840"/>
            <a:ext cx="8712968" cy="3672408"/>
          </a:xfrm>
        </p:spPr>
        <p:txBody>
          <a:bodyPr/>
          <a:lstStyle/>
          <a:p>
            <a:pPr>
              <a:buFont typeface="Wingdings" panose="05000000000000000000" pitchFamily="2" charset="2"/>
              <a:buChar char="v"/>
            </a:pPr>
            <a:r>
              <a:rPr lang="en-NZ" dirty="0" smtClean="0">
                <a:solidFill>
                  <a:schemeClr val="accent4">
                    <a:lumMod val="10000"/>
                  </a:schemeClr>
                </a:solidFill>
              </a:rPr>
              <a:t>Complete quantitative data analyses</a:t>
            </a:r>
          </a:p>
          <a:p>
            <a:pPr>
              <a:buFont typeface="Wingdings" panose="05000000000000000000" pitchFamily="2" charset="2"/>
              <a:buChar char="v"/>
            </a:pPr>
            <a:r>
              <a:rPr lang="en-NZ" dirty="0" smtClean="0">
                <a:solidFill>
                  <a:schemeClr val="accent4">
                    <a:lumMod val="10000"/>
                  </a:schemeClr>
                </a:solidFill>
              </a:rPr>
              <a:t>Multivariate analyses</a:t>
            </a:r>
          </a:p>
          <a:p>
            <a:pPr>
              <a:buFont typeface="Wingdings" panose="05000000000000000000" pitchFamily="2" charset="2"/>
              <a:buChar char="v"/>
            </a:pPr>
            <a:r>
              <a:rPr lang="en-NZ" dirty="0" smtClean="0">
                <a:solidFill>
                  <a:schemeClr val="accent4">
                    <a:lumMod val="10000"/>
                  </a:schemeClr>
                </a:solidFill>
              </a:rPr>
              <a:t>Pathway </a:t>
            </a:r>
            <a:r>
              <a:rPr lang="en-NZ" dirty="0" smtClean="0">
                <a:solidFill>
                  <a:schemeClr val="accent4">
                    <a:lumMod val="10000"/>
                  </a:schemeClr>
                </a:solidFill>
              </a:rPr>
              <a:t>analysis</a:t>
            </a:r>
            <a:endParaRPr lang="en-NZ" dirty="0" smtClean="0">
              <a:solidFill>
                <a:schemeClr val="accent4">
                  <a:lumMod val="10000"/>
                </a:schemeClr>
              </a:solidFill>
            </a:endParaRPr>
          </a:p>
          <a:p>
            <a:pPr>
              <a:buFont typeface="Wingdings" panose="05000000000000000000" pitchFamily="2" charset="2"/>
              <a:buChar char="v"/>
            </a:pPr>
            <a:r>
              <a:rPr lang="en-NZ" dirty="0" smtClean="0">
                <a:solidFill>
                  <a:schemeClr val="accent4">
                    <a:lumMod val="10000"/>
                  </a:schemeClr>
                </a:solidFill>
              </a:rPr>
              <a:t>Thematic analyses </a:t>
            </a:r>
          </a:p>
          <a:p>
            <a:pPr>
              <a:buFont typeface="Wingdings" panose="05000000000000000000" pitchFamily="2" charset="2"/>
              <a:buChar char="v"/>
            </a:pPr>
            <a:endParaRPr lang="en-NZ" dirty="0">
              <a:solidFill>
                <a:schemeClr val="accent4">
                  <a:lumMod val="10000"/>
                </a:schemeClr>
              </a:solidFill>
            </a:endParaRPr>
          </a:p>
          <a:p>
            <a:pPr>
              <a:buFont typeface="Wingdings" panose="05000000000000000000" pitchFamily="2" charset="2"/>
              <a:buChar char="v"/>
            </a:pPr>
            <a:r>
              <a:rPr lang="en-NZ" dirty="0" smtClean="0">
                <a:solidFill>
                  <a:schemeClr val="accent4">
                    <a:lumMod val="10000"/>
                  </a:schemeClr>
                </a:solidFill>
              </a:rPr>
              <a:t>Reduce student risk of </a:t>
            </a:r>
            <a:r>
              <a:rPr lang="en-NZ" dirty="0" smtClean="0">
                <a:solidFill>
                  <a:schemeClr val="accent4">
                    <a:lumMod val="10000"/>
                  </a:schemeClr>
                </a:solidFill>
              </a:rPr>
              <a:t>harm</a:t>
            </a:r>
            <a:endParaRPr lang="en-NZ" dirty="0">
              <a:solidFill>
                <a:schemeClr val="accent4">
                  <a:lumMod val="10000"/>
                </a:schemeClr>
              </a:solidFill>
            </a:endParaRPr>
          </a:p>
        </p:txBody>
      </p:sp>
      <p:pic>
        <p:nvPicPr>
          <p:cNvPr id="5"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00192" y="2636912"/>
            <a:ext cx="2604715" cy="26578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24131849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lstStyle/>
          <a:p>
            <a:r>
              <a:rPr lang="en-NZ" dirty="0" smtClean="0">
                <a:solidFill>
                  <a:srgbClr val="002060"/>
                </a:solidFill>
              </a:rPr>
              <a:t>Questions?</a:t>
            </a:r>
            <a:endParaRPr lang="en-NZ" dirty="0">
              <a:solidFill>
                <a:srgbClr val="002060"/>
              </a:solidFill>
            </a:endParaRPr>
          </a:p>
        </p:txBody>
      </p:sp>
      <p:sp>
        <p:nvSpPr>
          <p:cNvPr id="3" name="Content Placeholder 2"/>
          <p:cNvSpPr>
            <a:spLocks noGrp="1"/>
          </p:cNvSpPr>
          <p:nvPr>
            <p:ph idx="1"/>
          </p:nvPr>
        </p:nvSpPr>
        <p:spPr>
          <a:xfrm>
            <a:off x="1547664" y="5373216"/>
            <a:ext cx="6127146" cy="648072"/>
          </a:xfrm>
        </p:spPr>
        <p:txBody>
          <a:bodyPr/>
          <a:lstStyle/>
          <a:p>
            <a:pPr marL="0" indent="0">
              <a:buNone/>
            </a:pPr>
            <a:r>
              <a:rPr lang="en-NZ" sz="2800" i="1" dirty="0" smtClean="0">
                <a:solidFill>
                  <a:srgbClr val="002060"/>
                </a:solidFill>
              </a:rPr>
              <a:t>Acknowledgment – Janis Bridges</a:t>
            </a:r>
            <a:endParaRPr lang="en-NZ" sz="2800" i="1" dirty="0">
              <a:solidFill>
                <a:srgbClr val="002060"/>
              </a:solidFill>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1560" y="2009625"/>
            <a:ext cx="3536124" cy="2865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99992" y="2009625"/>
            <a:ext cx="4058599" cy="28657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3816649"/>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1331640" y="-34632"/>
            <a:ext cx="6707088" cy="648072"/>
          </a:xfrm>
        </p:spPr>
        <p:txBody>
          <a:bodyPr/>
          <a:lstStyle/>
          <a:p>
            <a:r>
              <a:rPr lang="en-NZ" sz="3200" b="0" dirty="0">
                <a:solidFill>
                  <a:srgbClr val="FC0006"/>
                </a:solidFill>
              </a:rPr>
              <a:t>Large animal training &amp; </a:t>
            </a:r>
            <a:r>
              <a:rPr lang="en-NZ" sz="3200" b="0" dirty="0" smtClean="0">
                <a:solidFill>
                  <a:srgbClr val="FC0006"/>
                </a:solidFill>
              </a:rPr>
              <a:t>exposure</a:t>
            </a:r>
            <a:endParaRPr lang="en-NZ" sz="3200" b="0" dirty="0">
              <a:solidFill>
                <a:srgbClr val="FC0006"/>
              </a:solidFill>
            </a:endParaRPr>
          </a:p>
        </p:txBody>
      </p:sp>
      <p:sp>
        <p:nvSpPr>
          <p:cNvPr id="10" name="Content Placeholder 9"/>
          <p:cNvSpPr>
            <a:spLocks noGrp="1"/>
          </p:cNvSpPr>
          <p:nvPr>
            <p:ph idx="1"/>
          </p:nvPr>
        </p:nvSpPr>
        <p:spPr>
          <a:xfrm>
            <a:off x="7541096" y="692696"/>
            <a:ext cx="1584176" cy="5760640"/>
          </a:xfrm>
        </p:spPr>
        <p:txBody>
          <a:bodyPr/>
          <a:lstStyle/>
          <a:p>
            <a:pPr marL="457200" lvl="1" indent="0">
              <a:buNone/>
            </a:pPr>
            <a:endParaRPr lang="en-NZ" sz="2400" b="1" dirty="0" smtClean="0">
              <a:solidFill>
                <a:schemeClr val="tx1"/>
              </a:solidFill>
            </a:endParaRPr>
          </a:p>
          <a:p>
            <a:pPr marL="457200" lvl="1" indent="0">
              <a:buNone/>
            </a:pPr>
            <a:r>
              <a:rPr lang="en-NZ" sz="2400" b="1" dirty="0" smtClean="0">
                <a:solidFill>
                  <a:schemeClr val="tx1"/>
                </a:solidFill>
              </a:rPr>
              <a:t>Year 1</a:t>
            </a:r>
          </a:p>
          <a:p>
            <a:pPr marL="457200" lvl="1" indent="0">
              <a:buNone/>
            </a:pPr>
            <a:endParaRPr lang="en-NZ" sz="2400" b="1" dirty="0" smtClean="0">
              <a:solidFill>
                <a:schemeClr val="tx1"/>
              </a:solidFill>
            </a:endParaRPr>
          </a:p>
          <a:p>
            <a:pPr marL="457200" lvl="1" indent="0">
              <a:buNone/>
            </a:pPr>
            <a:endParaRPr lang="en-NZ" sz="2000" b="1" dirty="0" smtClean="0">
              <a:solidFill>
                <a:schemeClr val="tx1"/>
              </a:solidFill>
            </a:endParaRPr>
          </a:p>
          <a:p>
            <a:pPr marL="457200" lvl="1" indent="0">
              <a:buNone/>
            </a:pPr>
            <a:r>
              <a:rPr lang="en-NZ" sz="2400" b="1" dirty="0" smtClean="0">
                <a:solidFill>
                  <a:schemeClr val="tx1"/>
                </a:solidFill>
              </a:rPr>
              <a:t>Year 2</a:t>
            </a:r>
          </a:p>
          <a:p>
            <a:pPr marL="457200" lvl="1" indent="0">
              <a:buNone/>
            </a:pPr>
            <a:endParaRPr lang="en-NZ" sz="2400" b="1" dirty="0">
              <a:solidFill>
                <a:schemeClr val="tx1"/>
              </a:solidFill>
            </a:endParaRPr>
          </a:p>
          <a:p>
            <a:pPr marL="457200" lvl="1" indent="0">
              <a:buNone/>
            </a:pPr>
            <a:endParaRPr lang="en-NZ" sz="2400" b="1" dirty="0" smtClean="0">
              <a:solidFill>
                <a:schemeClr val="tx1"/>
              </a:solidFill>
            </a:endParaRPr>
          </a:p>
          <a:p>
            <a:pPr marL="457200" lvl="1" indent="0">
              <a:buNone/>
            </a:pPr>
            <a:r>
              <a:rPr lang="en-NZ" sz="2400" b="1" dirty="0" smtClean="0">
                <a:solidFill>
                  <a:schemeClr val="tx1"/>
                </a:solidFill>
              </a:rPr>
              <a:t>Year </a:t>
            </a:r>
            <a:r>
              <a:rPr lang="en-NZ" sz="2400" b="1" dirty="0" smtClean="0">
                <a:solidFill>
                  <a:schemeClr val="tx1"/>
                </a:solidFill>
              </a:rPr>
              <a:t>3</a:t>
            </a:r>
          </a:p>
          <a:p>
            <a:pPr marL="457200" lvl="1" indent="0">
              <a:buNone/>
            </a:pPr>
            <a:endParaRPr lang="en-NZ" sz="2400" b="1" dirty="0">
              <a:solidFill>
                <a:schemeClr val="tx1"/>
              </a:solidFill>
            </a:endParaRPr>
          </a:p>
          <a:p>
            <a:pPr marL="457200" lvl="1" indent="0">
              <a:buNone/>
            </a:pPr>
            <a:r>
              <a:rPr lang="en-NZ" sz="2400" b="1" dirty="0" smtClean="0">
                <a:solidFill>
                  <a:schemeClr val="tx1"/>
                </a:solidFill>
              </a:rPr>
              <a:t>Year 4</a:t>
            </a:r>
          </a:p>
          <a:p>
            <a:pPr marL="457200" lvl="1" indent="0">
              <a:buNone/>
            </a:pPr>
            <a:endParaRPr lang="en-NZ" sz="2400" b="1" dirty="0" smtClean="0">
              <a:solidFill>
                <a:schemeClr val="tx1"/>
              </a:solidFill>
            </a:endParaRPr>
          </a:p>
          <a:p>
            <a:pPr marL="457200" lvl="1" indent="0">
              <a:buNone/>
            </a:pPr>
            <a:r>
              <a:rPr lang="en-NZ" sz="2400" b="1" dirty="0" smtClean="0">
                <a:solidFill>
                  <a:schemeClr val="tx1"/>
                </a:solidFill>
              </a:rPr>
              <a:t>Year 5</a:t>
            </a:r>
            <a:endParaRPr lang="en-NZ" sz="2400" b="1" dirty="0">
              <a:solidFill>
                <a:schemeClr val="tx1"/>
              </a:solidFill>
            </a:endParaRPr>
          </a:p>
        </p:txBody>
      </p:sp>
      <p:graphicFrame>
        <p:nvGraphicFramePr>
          <p:cNvPr id="7" name="Diagram 6"/>
          <p:cNvGraphicFramePr/>
          <p:nvPr>
            <p:extLst>
              <p:ext uri="{D42A27DB-BD31-4B8C-83A1-F6EECF244321}">
                <p14:modId xmlns:p14="http://schemas.microsoft.com/office/powerpoint/2010/main" val="590152888"/>
              </p:ext>
            </p:extLst>
          </p:nvPr>
        </p:nvGraphicFramePr>
        <p:xfrm>
          <a:off x="899592" y="692696"/>
          <a:ext cx="7920880" cy="36724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Diagram 4"/>
          <p:cNvGraphicFramePr/>
          <p:nvPr>
            <p:extLst>
              <p:ext uri="{D42A27DB-BD31-4B8C-83A1-F6EECF244321}">
                <p14:modId xmlns:p14="http://schemas.microsoft.com/office/powerpoint/2010/main" val="2942052283"/>
              </p:ext>
            </p:extLst>
          </p:nvPr>
        </p:nvGraphicFramePr>
        <p:xfrm>
          <a:off x="899592" y="4470942"/>
          <a:ext cx="6552728" cy="3127896"/>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294098425"/>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7467600" cy="778098"/>
          </a:xfrm>
        </p:spPr>
        <p:txBody>
          <a:bodyPr>
            <a:normAutofit/>
          </a:bodyPr>
          <a:lstStyle/>
          <a:p>
            <a:r>
              <a:rPr lang="en-AU" sz="4000" dirty="0" smtClean="0">
                <a:solidFill>
                  <a:schemeClr val="tx1"/>
                </a:solidFill>
                <a:latin typeface="Calibri" panose="020F0502020204030204" pitchFamily="34" charset="0"/>
                <a:cs typeface="Aharoni" pitchFamily="2" charset="-79"/>
              </a:rPr>
              <a:t>Materials and methods</a:t>
            </a:r>
            <a:endParaRPr lang="en-AU" sz="4000" dirty="0">
              <a:solidFill>
                <a:schemeClr val="tx1"/>
              </a:solidFill>
              <a:latin typeface="Calibri" panose="020F0502020204030204" pitchFamily="34" charset="0"/>
              <a:cs typeface="Aharoni" pitchFamily="2" charset="-79"/>
            </a:endParaRPr>
          </a:p>
        </p:txBody>
      </p:sp>
      <p:sp>
        <p:nvSpPr>
          <p:cNvPr id="3" name="Content Placeholder 2"/>
          <p:cNvSpPr>
            <a:spLocks noGrp="1"/>
          </p:cNvSpPr>
          <p:nvPr>
            <p:ph idx="1"/>
          </p:nvPr>
        </p:nvSpPr>
        <p:spPr>
          <a:xfrm>
            <a:off x="395536" y="1545688"/>
            <a:ext cx="5976664" cy="4979656"/>
          </a:xfrm>
        </p:spPr>
        <p:txBody>
          <a:bodyPr>
            <a:normAutofit/>
          </a:bodyPr>
          <a:lstStyle/>
          <a:p>
            <a:r>
              <a:rPr lang="en-AU" b="1" dirty="0" smtClean="0">
                <a:latin typeface="Calibri" pitchFamily="34" charset="0"/>
                <a:cs typeface="Calibri" pitchFamily="34" charset="0"/>
              </a:rPr>
              <a:t>Human research </a:t>
            </a:r>
            <a:r>
              <a:rPr lang="en-AU" b="1" dirty="0">
                <a:latin typeface="Calibri" pitchFamily="34" charset="0"/>
                <a:cs typeface="Calibri" pitchFamily="34" charset="0"/>
              </a:rPr>
              <a:t>e</a:t>
            </a:r>
            <a:r>
              <a:rPr lang="en-AU" b="1" dirty="0" smtClean="0">
                <a:latin typeface="Calibri" pitchFamily="34" charset="0"/>
                <a:cs typeface="Calibri" pitchFamily="34" charset="0"/>
              </a:rPr>
              <a:t>thics</a:t>
            </a:r>
          </a:p>
          <a:p>
            <a:r>
              <a:rPr lang="en-AU" b="1" dirty="0" smtClean="0">
                <a:latin typeface="Calibri" pitchFamily="34" charset="0"/>
                <a:cs typeface="Calibri" pitchFamily="34" charset="0"/>
              </a:rPr>
              <a:t>Eligible population </a:t>
            </a:r>
          </a:p>
          <a:p>
            <a:pPr lvl="1"/>
            <a:r>
              <a:rPr lang="en-AU" sz="1600" dirty="0">
                <a:latin typeface="Calibri" pitchFamily="34" charset="0"/>
                <a:cs typeface="Calibri" pitchFamily="34" charset="0"/>
              </a:rPr>
              <a:t>c</a:t>
            </a:r>
            <a:r>
              <a:rPr lang="en-AU" sz="1600" dirty="0" smtClean="0">
                <a:latin typeface="Calibri" pitchFamily="34" charset="0"/>
                <a:cs typeface="Calibri" pitchFamily="34" charset="0"/>
              </a:rPr>
              <a:t>urrently enrolled BVSc students</a:t>
            </a:r>
          </a:p>
          <a:p>
            <a:r>
              <a:rPr lang="en-AU" b="1" dirty="0" smtClean="0">
                <a:latin typeface="Calibri" pitchFamily="34" charset="0"/>
                <a:cs typeface="Calibri" pitchFamily="34" charset="0"/>
              </a:rPr>
              <a:t>Anonymous online survey</a:t>
            </a:r>
          </a:p>
          <a:p>
            <a:pPr lvl="1"/>
            <a:r>
              <a:rPr lang="en-AU" sz="1600" dirty="0" smtClean="0">
                <a:latin typeface="Calibri" pitchFamily="34" charset="0"/>
                <a:cs typeface="Calibri" pitchFamily="34" charset="0"/>
              </a:rPr>
              <a:t>background, attitudes, experience</a:t>
            </a:r>
          </a:p>
          <a:p>
            <a:pPr lvl="1"/>
            <a:r>
              <a:rPr lang="en-AU" sz="1600" dirty="0">
                <a:latin typeface="Calibri" pitchFamily="34" charset="0"/>
                <a:cs typeface="Calibri" pitchFamily="34" charset="0"/>
              </a:rPr>
              <a:t>d</a:t>
            </a:r>
            <a:r>
              <a:rPr lang="en-AU" sz="1600" dirty="0" smtClean="0">
                <a:latin typeface="Calibri" pitchFamily="34" charset="0"/>
                <a:cs typeface="Calibri" pitchFamily="34" charset="0"/>
              </a:rPr>
              <a:t>etail on most recent injury/illness</a:t>
            </a:r>
          </a:p>
          <a:p>
            <a:r>
              <a:rPr lang="en-AU" b="1" dirty="0">
                <a:latin typeface="Calibri" pitchFamily="34" charset="0"/>
                <a:cs typeface="Calibri" pitchFamily="34" charset="0"/>
              </a:rPr>
              <a:t>Risk of  LA related injury/illness</a:t>
            </a:r>
          </a:p>
          <a:p>
            <a:r>
              <a:rPr lang="en-AU" b="1" dirty="0" smtClean="0">
                <a:latin typeface="Calibri" pitchFamily="34" charset="0"/>
                <a:cs typeface="Calibri" pitchFamily="34" charset="0"/>
              </a:rPr>
              <a:t>Human factors framework </a:t>
            </a:r>
          </a:p>
          <a:p>
            <a:r>
              <a:rPr lang="en-AU" b="1" dirty="0" smtClean="0">
                <a:latin typeface="Calibri" pitchFamily="34" charset="0"/>
                <a:cs typeface="Calibri" pitchFamily="34" charset="0"/>
              </a:rPr>
              <a:t>Data analysis</a:t>
            </a:r>
          </a:p>
          <a:p>
            <a:pPr>
              <a:buNone/>
            </a:pPr>
            <a:endParaRPr lang="en-AU" sz="2000" dirty="0" smtClean="0"/>
          </a:p>
        </p:txBody>
      </p:sp>
      <p:graphicFrame>
        <p:nvGraphicFramePr>
          <p:cNvPr id="4" name="Diagram 3"/>
          <p:cNvGraphicFramePr/>
          <p:nvPr>
            <p:extLst>
              <p:ext uri="{D42A27DB-BD31-4B8C-83A1-F6EECF244321}">
                <p14:modId xmlns:p14="http://schemas.microsoft.com/office/powerpoint/2010/main" val="2364755242"/>
              </p:ext>
            </p:extLst>
          </p:nvPr>
        </p:nvGraphicFramePr>
        <p:xfrm>
          <a:off x="5652120" y="1628800"/>
          <a:ext cx="3384376" cy="3600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TextBox 4"/>
          <p:cNvSpPr txBox="1"/>
          <p:nvPr/>
        </p:nvSpPr>
        <p:spPr>
          <a:xfrm>
            <a:off x="5508104" y="5805264"/>
            <a:ext cx="3578865" cy="369332"/>
          </a:xfrm>
          <a:prstGeom prst="rect">
            <a:avLst/>
          </a:prstGeom>
          <a:noFill/>
        </p:spPr>
        <p:txBody>
          <a:bodyPr wrap="none" rtlCol="0">
            <a:spAutoFit/>
          </a:bodyPr>
          <a:lstStyle/>
          <a:p>
            <a:r>
              <a:rPr lang="en-AU" b="1" dirty="0" smtClean="0">
                <a:cs typeface="Aharoni" pitchFamily="2" charset="-79"/>
              </a:rPr>
              <a:t>Adaptation of SHEL </a:t>
            </a:r>
            <a:r>
              <a:rPr lang="en-AU" b="1" dirty="0">
                <a:cs typeface="Aharoni" pitchFamily="2" charset="-79"/>
              </a:rPr>
              <a:t>framework</a:t>
            </a:r>
            <a:endParaRPr lang="en-NZ" dirty="0"/>
          </a:p>
        </p:txBody>
      </p:sp>
    </p:spTree>
    <p:extLst>
      <p:ext uri="{BB962C8B-B14F-4D97-AF65-F5344CB8AC3E}">
        <p14:creationId xmlns:p14="http://schemas.microsoft.com/office/powerpoint/2010/main" val="88478274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1" y="620688"/>
            <a:ext cx="2736304" cy="504056"/>
          </a:xfrm>
          <a:ln w="19050">
            <a:solidFill>
              <a:schemeClr val="tx2"/>
            </a:solidFill>
          </a:ln>
        </p:spPr>
        <p:txBody>
          <a:bodyPr/>
          <a:lstStyle/>
          <a:p>
            <a:pPr algn="ctr"/>
            <a:r>
              <a:rPr lang="en-NZ" sz="2800" dirty="0" smtClean="0">
                <a:solidFill>
                  <a:srgbClr val="0070C0"/>
                </a:solidFill>
              </a:rPr>
              <a:t>Response rates</a:t>
            </a:r>
            <a:endParaRPr lang="en-NZ" sz="2800" dirty="0">
              <a:solidFill>
                <a:srgbClr val="0070C0"/>
              </a:solidFil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026987585"/>
              </p:ext>
            </p:extLst>
          </p:nvPr>
        </p:nvGraphicFramePr>
        <p:xfrm>
          <a:off x="3575050" y="273050"/>
          <a:ext cx="5111750" cy="5853113"/>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 Placeholder 5"/>
          <p:cNvSpPr>
            <a:spLocks noGrp="1"/>
          </p:cNvSpPr>
          <p:nvPr>
            <p:ph type="body" sz="half" idx="2"/>
          </p:nvPr>
        </p:nvSpPr>
        <p:spPr>
          <a:xfrm>
            <a:off x="611561" y="5951736"/>
            <a:ext cx="2520280" cy="625748"/>
          </a:xfrm>
        </p:spPr>
        <p:txBody>
          <a:bodyPr/>
          <a:lstStyle/>
          <a:p>
            <a:r>
              <a:rPr lang="en-NZ" sz="1800" b="1" dirty="0" smtClean="0"/>
              <a:t>Sample size targets @ 95% confidence level</a:t>
            </a:r>
            <a:endParaRPr lang="en-NZ" sz="1800" b="1" dirty="0"/>
          </a:p>
        </p:txBody>
      </p:sp>
      <p:graphicFrame>
        <p:nvGraphicFramePr>
          <p:cNvPr id="8" name="Table 7"/>
          <p:cNvGraphicFramePr>
            <a:graphicFrameLocks noGrp="1"/>
          </p:cNvGraphicFramePr>
          <p:nvPr>
            <p:extLst>
              <p:ext uri="{D42A27DB-BD31-4B8C-83A1-F6EECF244321}">
                <p14:modId xmlns:p14="http://schemas.microsoft.com/office/powerpoint/2010/main" val="2467087781"/>
              </p:ext>
            </p:extLst>
          </p:nvPr>
        </p:nvGraphicFramePr>
        <p:xfrm>
          <a:off x="457201" y="1483464"/>
          <a:ext cx="2736304" cy="3601720"/>
        </p:xfrm>
        <a:graphic>
          <a:graphicData uri="http://schemas.openxmlformats.org/drawingml/2006/table">
            <a:tbl>
              <a:tblPr firstRow="1" bandRow="1">
                <a:tableStyleId>{5C22544A-7EE6-4342-B048-85BDC9FD1C3A}</a:tableStyleId>
              </a:tblPr>
              <a:tblGrid>
                <a:gridCol w="1026114">
                  <a:extLst>
                    <a:ext uri="{9D8B030D-6E8A-4147-A177-3AD203B41FA5}">
                      <a16:colId xmlns="" xmlns:a16="http://schemas.microsoft.com/office/drawing/2014/main" val="20000"/>
                    </a:ext>
                  </a:extLst>
                </a:gridCol>
                <a:gridCol w="846095">
                  <a:extLst>
                    <a:ext uri="{9D8B030D-6E8A-4147-A177-3AD203B41FA5}">
                      <a16:colId xmlns="" xmlns:a16="http://schemas.microsoft.com/office/drawing/2014/main" val="20001"/>
                    </a:ext>
                  </a:extLst>
                </a:gridCol>
                <a:gridCol w="864095">
                  <a:extLst>
                    <a:ext uri="{9D8B030D-6E8A-4147-A177-3AD203B41FA5}">
                      <a16:colId xmlns="" xmlns:a16="http://schemas.microsoft.com/office/drawing/2014/main" val="20002"/>
                    </a:ext>
                  </a:extLst>
                </a:gridCol>
              </a:tblGrid>
              <a:tr h="370840">
                <a:tc>
                  <a:txBody>
                    <a:bodyPr/>
                    <a:lstStyle/>
                    <a:p>
                      <a:endParaRPr lang="en-NZ" b="1" dirty="0"/>
                    </a:p>
                  </a:txBody>
                  <a:tcPr/>
                </a:tc>
                <a:tc>
                  <a:txBody>
                    <a:bodyPr/>
                    <a:lstStyle/>
                    <a:p>
                      <a:r>
                        <a:rPr lang="en-NZ" b="1" dirty="0" smtClean="0">
                          <a:solidFill>
                            <a:srgbClr val="0070C0"/>
                          </a:solidFill>
                        </a:rPr>
                        <a:t>Class</a:t>
                      </a:r>
                      <a:r>
                        <a:rPr lang="en-NZ" b="1" baseline="0" dirty="0" smtClean="0">
                          <a:solidFill>
                            <a:srgbClr val="0070C0"/>
                          </a:solidFill>
                        </a:rPr>
                        <a:t> size</a:t>
                      </a:r>
                      <a:endParaRPr lang="en-NZ" b="1" dirty="0">
                        <a:solidFill>
                          <a:srgbClr val="0070C0"/>
                        </a:solidFill>
                      </a:endParaRPr>
                    </a:p>
                  </a:txBody>
                  <a:tcPr/>
                </a:tc>
                <a:tc>
                  <a:txBody>
                    <a:bodyPr/>
                    <a:lstStyle/>
                    <a:p>
                      <a:r>
                        <a:rPr lang="en-NZ" b="1" dirty="0" smtClean="0">
                          <a:solidFill>
                            <a:srgbClr val="0070C0"/>
                          </a:solidFill>
                        </a:rPr>
                        <a:t>CI </a:t>
                      </a:r>
                      <a:endParaRPr lang="en-NZ" b="1" dirty="0">
                        <a:solidFill>
                          <a:srgbClr val="0070C0"/>
                        </a:solidFill>
                      </a:endParaRPr>
                    </a:p>
                  </a:txBody>
                  <a:tcPr/>
                </a:tc>
                <a:extLst>
                  <a:ext uri="{0D108BD9-81ED-4DB2-BD59-A6C34878D82A}">
                    <a16:rowId xmlns="" xmlns:a16="http://schemas.microsoft.com/office/drawing/2014/main" val="10000"/>
                  </a:ext>
                </a:extLst>
              </a:tr>
              <a:tr h="370840">
                <a:tc>
                  <a:txBody>
                    <a:bodyPr/>
                    <a:lstStyle/>
                    <a:p>
                      <a:r>
                        <a:rPr lang="en-NZ" b="1" dirty="0" smtClean="0"/>
                        <a:t>Goal</a:t>
                      </a:r>
                      <a:endParaRPr lang="en-NZ" b="1" dirty="0"/>
                    </a:p>
                  </a:txBody>
                  <a:tcPr/>
                </a:tc>
                <a:tc>
                  <a:txBody>
                    <a:bodyPr/>
                    <a:lstStyle/>
                    <a:p>
                      <a:pPr algn="ctr"/>
                      <a:endParaRPr lang="en-NZ" b="1" dirty="0"/>
                    </a:p>
                  </a:txBody>
                  <a:tcPr/>
                </a:tc>
                <a:tc>
                  <a:txBody>
                    <a:bodyPr/>
                    <a:lstStyle/>
                    <a:p>
                      <a:pPr algn="ctr"/>
                      <a:r>
                        <a:rPr lang="en-NZ" b="1" dirty="0" smtClean="0"/>
                        <a:t>5%</a:t>
                      </a:r>
                      <a:endParaRPr lang="en-NZ" b="1" dirty="0"/>
                    </a:p>
                  </a:txBody>
                  <a:tcPr/>
                </a:tc>
                <a:extLst>
                  <a:ext uri="{0D108BD9-81ED-4DB2-BD59-A6C34878D82A}">
                    <a16:rowId xmlns="" xmlns:a16="http://schemas.microsoft.com/office/drawing/2014/main" val="10001"/>
                  </a:ext>
                </a:extLst>
              </a:tr>
              <a:tr h="370840">
                <a:tc>
                  <a:txBody>
                    <a:bodyPr/>
                    <a:lstStyle/>
                    <a:p>
                      <a:endParaRPr lang="en-NZ" b="1" dirty="0"/>
                    </a:p>
                  </a:txBody>
                  <a:tcPr/>
                </a:tc>
                <a:tc>
                  <a:txBody>
                    <a:bodyPr/>
                    <a:lstStyle/>
                    <a:p>
                      <a:pPr algn="ctr"/>
                      <a:endParaRPr lang="en-NZ" b="1" dirty="0"/>
                    </a:p>
                  </a:txBody>
                  <a:tcPr/>
                </a:tc>
                <a:tc>
                  <a:txBody>
                    <a:bodyPr/>
                    <a:lstStyle/>
                    <a:p>
                      <a:pPr algn="ctr"/>
                      <a:endParaRPr lang="en-NZ" b="1" dirty="0"/>
                    </a:p>
                  </a:txBody>
                  <a:tcPr/>
                </a:tc>
                <a:extLst>
                  <a:ext uri="{0D108BD9-81ED-4DB2-BD59-A6C34878D82A}">
                    <a16:rowId xmlns="" xmlns:a16="http://schemas.microsoft.com/office/drawing/2014/main" val="10002"/>
                  </a:ext>
                </a:extLst>
              </a:tr>
              <a:tr h="370840">
                <a:tc>
                  <a:txBody>
                    <a:bodyPr/>
                    <a:lstStyle/>
                    <a:p>
                      <a:r>
                        <a:rPr lang="en-NZ" b="1" dirty="0" smtClean="0"/>
                        <a:t>BVSc 2</a:t>
                      </a:r>
                      <a:endParaRPr lang="en-NZ" b="1" dirty="0"/>
                    </a:p>
                  </a:txBody>
                  <a:tcPr/>
                </a:tc>
                <a:tc>
                  <a:txBody>
                    <a:bodyPr/>
                    <a:lstStyle/>
                    <a:p>
                      <a:pPr algn="ctr"/>
                      <a:r>
                        <a:rPr lang="en-NZ" b="1" dirty="0" smtClean="0"/>
                        <a:t>124</a:t>
                      </a:r>
                      <a:endParaRPr lang="en-NZ" b="1" dirty="0"/>
                    </a:p>
                  </a:txBody>
                  <a:tcPr/>
                </a:tc>
                <a:tc>
                  <a:txBody>
                    <a:bodyPr/>
                    <a:lstStyle/>
                    <a:p>
                      <a:pPr algn="ctr"/>
                      <a:r>
                        <a:rPr lang="en-NZ" b="1" dirty="0" smtClean="0"/>
                        <a:t>5%</a:t>
                      </a:r>
                      <a:endParaRPr lang="en-NZ" b="1" dirty="0"/>
                    </a:p>
                  </a:txBody>
                  <a:tcPr/>
                </a:tc>
                <a:extLst>
                  <a:ext uri="{0D108BD9-81ED-4DB2-BD59-A6C34878D82A}">
                    <a16:rowId xmlns="" xmlns:a16="http://schemas.microsoft.com/office/drawing/2014/main" val="10003"/>
                  </a:ext>
                </a:extLst>
              </a:tr>
              <a:tr h="370840">
                <a:tc>
                  <a:txBody>
                    <a:bodyPr/>
                    <a:lstStyle/>
                    <a:p>
                      <a:r>
                        <a:rPr lang="en-NZ" b="1" dirty="0" smtClean="0"/>
                        <a:t>BVSc 3</a:t>
                      </a:r>
                      <a:endParaRPr lang="en-NZ" b="1" dirty="0"/>
                    </a:p>
                  </a:txBody>
                  <a:tcPr/>
                </a:tc>
                <a:tc>
                  <a:txBody>
                    <a:bodyPr/>
                    <a:lstStyle/>
                    <a:p>
                      <a:pPr algn="ctr"/>
                      <a:r>
                        <a:rPr lang="en-NZ" b="1" dirty="0" smtClean="0"/>
                        <a:t>99</a:t>
                      </a:r>
                      <a:endParaRPr lang="en-NZ" b="1" dirty="0"/>
                    </a:p>
                  </a:txBody>
                  <a:tcPr/>
                </a:tc>
                <a:tc>
                  <a:txBody>
                    <a:bodyPr/>
                    <a:lstStyle/>
                    <a:p>
                      <a:pPr algn="ctr"/>
                      <a:r>
                        <a:rPr lang="en-NZ" b="1" dirty="0" smtClean="0"/>
                        <a:t>5.6%</a:t>
                      </a:r>
                      <a:endParaRPr lang="en-NZ" b="1" dirty="0"/>
                    </a:p>
                  </a:txBody>
                  <a:tcPr/>
                </a:tc>
                <a:extLst>
                  <a:ext uri="{0D108BD9-81ED-4DB2-BD59-A6C34878D82A}">
                    <a16:rowId xmlns="" xmlns:a16="http://schemas.microsoft.com/office/drawing/2014/main" val="10004"/>
                  </a:ext>
                </a:extLst>
              </a:tr>
              <a:tr h="370840">
                <a:tc>
                  <a:txBody>
                    <a:bodyPr/>
                    <a:lstStyle/>
                    <a:p>
                      <a:r>
                        <a:rPr lang="en-NZ" b="1" dirty="0" smtClean="0"/>
                        <a:t>BVSc 4</a:t>
                      </a:r>
                      <a:endParaRPr lang="en-NZ" b="1" dirty="0"/>
                    </a:p>
                  </a:txBody>
                  <a:tcPr/>
                </a:tc>
                <a:tc>
                  <a:txBody>
                    <a:bodyPr/>
                    <a:lstStyle/>
                    <a:p>
                      <a:pPr algn="ctr"/>
                      <a:r>
                        <a:rPr lang="en-NZ" b="1" dirty="0" smtClean="0"/>
                        <a:t>97</a:t>
                      </a:r>
                      <a:endParaRPr lang="en-NZ" b="1" dirty="0"/>
                    </a:p>
                  </a:txBody>
                  <a:tcPr/>
                </a:tc>
                <a:tc>
                  <a:txBody>
                    <a:bodyPr/>
                    <a:lstStyle/>
                    <a:p>
                      <a:pPr algn="ctr"/>
                      <a:r>
                        <a:rPr lang="en-NZ" b="1" dirty="0" smtClean="0"/>
                        <a:t>3.8%</a:t>
                      </a:r>
                      <a:endParaRPr lang="en-NZ" b="1" dirty="0"/>
                    </a:p>
                  </a:txBody>
                  <a:tcPr/>
                </a:tc>
                <a:extLst>
                  <a:ext uri="{0D108BD9-81ED-4DB2-BD59-A6C34878D82A}">
                    <a16:rowId xmlns="" xmlns:a16="http://schemas.microsoft.com/office/drawing/2014/main" val="10005"/>
                  </a:ext>
                </a:extLst>
              </a:tr>
              <a:tr h="370840">
                <a:tc>
                  <a:txBody>
                    <a:bodyPr/>
                    <a:lstStyle/>
                    <a:p>
                      <a:r>
                        <a:rPr lang="en-NZ" b="1" dirty="0" smtClean="0"/>
                        <a:t>BVSc 5</a:t>
                      </a:r>
                      <a:endParaRPr lang="en-NZ" b="1" dirty="0"/>
                    </a:p>
                  </a:txBody>
                  <a:tcPr/>
                </a:tc>
                <a:tc>
                  <a:txBody>
                    <a:bodyPr/>
                    <a:lstStyle/>
                    <a:p>
                      <a:pPr algn="ctr"/>
                      <a:r>
                        <a:rPr lang="en-NZ" b="1" dirty="0" smtClean="0"/>
                        <a:t>95</a:t>
                      </a:r>
                      <a:endParaRPr lang="en-NZ" b="1" dirty="0"/>
                    </a:p>
                  </a:txBody>
                  <a:tcPr/>
                </a:tc>
                <a:tc>
                  <a:txBody>
                    <a:bodyPr/>
                    <a:lstStyle/>
                    <a:p>
                      <a:pPr algn="ctr"/>
                      <a:r>
                        <a:rPr lang="en-NZ" b="1" dirty="0" smtClean="0"/>
                        <a:t>7.5%</a:t>
                      </a:r>
                      <a:endParaRPr lang="en-NZ" b="1" dirty="0"/>
                    </a:p>
                  </a:txBody>
                  <a:tcPr/>
                </a:tc>
                <a:extLst>
                  <a:ext uri="{0D108BD9-81ED-4DB2-BD59-A6C34878D82A}">
                    <a16:rowId xmlns="" xmlns:a16="http://schemas.microsoft.com/office/drawing/2014/main" val="10006"/>
                  </a:ext>
                </a:extLst>
              </a:tr>
              <a:tr h="370840">
                <a:tc>
                  <a:txBody>
                    <a:bodyPr/>
                    <a:lstStyle/>
                    <a:p>
                      <a:endParaRPr lang="en-NZ" b="1" dirty="0"/>
                    </a:p>
                  </a:txBody>
                  <a:tcPr/>
                </a:tc>
                <a:tc>
                  <a:txBody>
                    <a:bodyPr/>
                    <a:lstStyle/>
                    <a:p>
                      <a:pPr algn="ctr"/>
                      <a:endParaRPr lang="en-NZ" b="1" dirty="0"/>
                    </a:p>
                  </a:txBody>
                  <a:tcPr/>
                </a:tc>
                <a:tc>
                  <a:txBody>
                    <a:bodyPr/>
                    <a:lstStyle/>
                    <a:p>
                      <a:pPr algn="ctr"/>
                      <a:endParaRPr lang="en-NZ" b="1" dirty="0"/>
                    </a:p>
                  </a:txBody>
                  <a:tcPr/>
                </a:tc>
                <a:extLst>
                  <a:ext uri="{0D108BD9-81ED-4DB2-BD59-A6C34878D82A}">
                    <a16:rowId xmlns="" xmlns:a16="http://schemas.microsoft.com/office/drawing/2014/main" val="10007"/>
                  </a:ext>
                </a:extLst>
              </a:tr>
              <a:tr h="220424">
                <a:tc>
                  <a:txBody>
                    <a:bodyPr/>
                    <a:lstStyle/>
                    <a:p>
                      <a:r>
                        <a:rPr lang="en-NZ" b="1" dirty="0" smtClean="0"/>
                        <a:t>ALL</a:t>
                      </a:r>
                      <a:endParaRPr lang="en-NZ" b="1" dirty="0"/>
                    </a:p>
                  </a:txBody>
                  <a:tcPr/>
                </a:tc>
                <a:tc>
                  <a:txBody>
                    <a:bodyPr/>
                    <a:lstStyle/>
                    <a:p>
                      <a:pPr algn="ctr"/>
                      <a:r>
                        <a:rPr lang="en-NZ" b="1" dirty="0" smtClean="0"/>
                        <a:t>415</a:t>
                      </a:r>
                      <a:endParaRPr lang="en-NZ" b="1" dirty="0"/>
                    </a:p>
                  </a:txBody>
                  <a:tcPr/>
                </a:tc>
                <a:tc>
                  <a:txBody>
                    <a:bodyPr/>
                    <a:lstStyle/>
                    <a:p>
                      <a:pPr algn="ctr"/>
                      <a:r>
                        <a:rPr lang="en-NZ" b="1" dirty="0" smtClean="0">
                          <a:solidFill>
                            <a:srgbClr val="FF0000"/>
                          </a:solidFill>
                        </a:rPr>
                        <a:t>2.7%</a:t>
                      </a:r>
                      <a:endParaRPr lang="en-NZ" b="1" dirty="0">
                        <a:solidFill>
                          <a:srgbClr val="FF0000"/>
                        </a:solidFill>
                      </a:endParaRPr>
                    </a:p>
                  </a:txBody>
                  <a:tcP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1090150445"/>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NZ" sz="4000" dirty="0" smtClean="0">
                <a:solidFill>
                  <a:schemeClr val="tx1"/>
                </a:solidFill>
              </a:rPr>
              <a:t>Overview</a:t>
            </a:r>
            <a:endParaRPr lang="en-NZ" sz="4000" dirty="0">
              <a:solidFill>
                <a:schemeClr val="tx1"/>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61948376"/>
              </p:ext>
            </p:extLst>
          </p:nvPr>
        </p:nvGraphicFramePr>
        <p:xfrm>
          <a:off x="-14347" y="2502804"/>
          <a:ext cx="4032448" cy="3600400"/>
        </p:xfrm>
        <a:graphic>
          <a:graphicData uri="http://schemas.openxmlformats.org/drawingml/2006/chart">
            <c:chart xmlns:c="http://schemas.openxmlformats.org/drawingml/2006/chart" xmlns:r="http://schemas.openxmlformats.org/officeDocument/2006/relationships" r:id="rId2"/>
          </a:graphicData>
        </a:graphic>
      </p:graphicFrame>
      <p:sp>
        <p:nvSpPr>
          <p:cNvPr id="4" name="Text Placeholder 3"/>
          <p:cNvSpPr>
            <a:spLocks noGrp="1"/>
          </p:cNvSpPr>
          <p:nvPr>
            <p:ph type="body" sz="half" idx="2"/>
          </p:nvPr>
        </p:nvSpPr>
        <p:spPr>
          <a:xfrm>
            <a:off x="4187586" y="3789040"/>
            <a:ext cx="4932040" cy="635924"/>
          </a:xfrm>
        </p:spPr>
        <p:txBody>
          <a:bodyPr/>
          <a:lstStyle/>
          <a:p>
            <a:r>
              <a:rPr lang="en-NZ" sz="3200" u="sng" dirty="0" smtClean="0"/>
              <a:t>&gt;</a:t>
            </a:r>
            <a:r>
              <a:rPr lang="en-NZ" sz="3200" dirty="0" smtClean="0"/>
              <a:t>330 injuries; 154 students</a:t>
            </a:r>
            <a:endParaRPr lang="en-NZ" sz="3200" dirty="0"/>
          </a:p>
        </p:txBody>
      </p:sp>
      <p:sp>
        <p:nvSpPr>
          <p:cNvPr id="6" name="Text Placeholder 3"/>
          <p:cNvSpPr txBox="1">
            <a:spLocks/>
          </p:cNvSpPr>
          <p:nvPr/>
        </p:nvSpPr>
        <p:spPr>
          <a:xfrm>
            <a:off x="287524" y="5873578"/>
            <a:ext cx="5256584" cy="611896"/>
          </a:xfrm>
          <a:prstGeom prst="rect">
            <a:avLst/>
          </a:prstGeom>
        </p:spPr>
        <p:txBody>
          <a:bodyPr/>
          <a:lstStyle>
            <a:lvl1pPr marL="0" indent="0" algn="l" rtl="0" eaLnBrk="1" fontAlgn="base" hangingPunct="1">
              <a:spcBef>
                <a:spcPct val="20000"/>
              </a:spcBef>
              <a:spcAft>
                <a:spcPct val="0"/>
              </a:spcAft>
              <a:buNone/>
              <a:defRPr sz="1400">
                <a:solidFill>
                  <a:schemeClr val="tx1"/>
                </a:solidFill>
                <a:latin typeface="+mn-lt"/>
                <a:ea typeface="+mn-ea"/>
                <a:cs typeface="+mn-cs"/>
              </a:defRPr>
            </a:lvl1pPr>
            <a:lvl2pPr marL="457200" indent="0" algn="l" rtl="0" eaLnBrk="1" fontAlgn="base" hangingPunct="1">
              <a:spcBef>
                <a:spcPct val="20000"/>
              </a:spcBef>
              <a:spcAft>
                <a:spcPct val="0"/>
              </a:spcAft>
              <a:buNone/>
              <a:defRPr sz="1200">
                <a:solidFill>
                  <a:schemeClr val="tx1"/>
                </a:solidFill>
                <a:latin typeface="+mn-lt"/>
              </a:defRPr>
            </a:lvl2pPr>
            <a:lvl3pPr marL="914400" indent="0" algn="l" rtl="0" eaLnBrk="1" fontAlgn="base" hangingPunct="1">
              <a:spcBef>
                <a:spcPct val="20000"/>
              </a:spcBef>
              <a:spcAft>
                <a:spcPct val="0"/>
              </a:spcAft>
              <a:buNone/>
              <a:defRPr sz="1000">
                <a:solidFill>
                  <a:schemeClr val="tx1"/>
                </a:solidFill>
                <a:latin typeface="+mn-lt"/>
              </a:defRPr>
            </a:lvl3pPr>
            <a:lvl4pPr marL="1371600" indent="0" algn="l" rtl="0" eaLnBrk="1" fontAlgn="base" hangingPunct="1">
              <a:spcBef>
                <a:spcPct val="20000"/>
              </a:spcBef>
              <a:spcAft>
                <a:spcPct val="0"/>
              </a:spcAft>
              <a:buNone/>
              <a:defRPr sz="900">
                <a:solidFill>
                  <a:schemeClr val="tx1"/>
                </a:solidFill>
                <a:latin typeface="+mn-lt"/>
              </a:defRPr>
            </a:lvl4pPr>
            <a:lvl5pPr marL="1828800" indent="0" algn="l" rtl="0" eaLnBrk="1" fontAlgn="base" hangingPunct="1">
              <a:spcBef>
                <a:spcPct val="20000"/>
              </a:spcBef>
              <a:spcAft>
                <a:spcPct val="0"/>
              </a:spcAft>
              <a:buNone/>
              <a:defRPr sz="900">
                <a:solidFill>
                  <a:schemeClr val="tx1"/>
                </a:solidFill>
                <a:latin typeface="+mn-lt"/>
              </a:defRPr>
            </a:lvl5pPr>
            <a:lvl6pPr marL="2286000" indent="0" algn="l" rtl="0" eaLnBrk="1" fontAlgn="base" hangingPunct="1">
              <a:spcBef>
                <a:spcPct val="20000"/>
              </a:spcBef>
              <a:spcAft>
                <a:spcPct val="0"/>
              </a:spcAft>
              <a:buNone/>
              <a:defRPr sz="900">
                <a:solidFill>
                  <a:schemeClr val="tx1"/>
                </a:solidFill>
                <a:latin typeface="+mn-lt"/>
              </a:defRPr>
            </a:lvl6pPr>
            <a:lvl7pPr marL="2743200" indent="0" algn="l" rtl="0" eaLnBrk="1" fontAlgn="base" hangingPunct="1">
              <a:spcBef>
                <a:spcPct val="20000"/>
              </a:spcBef>
              <a:spcAft>
                <a:spcPct val="0"/>
              </a:spcAft>
              <a:buNone/>
              <a:defRPr sz="900">
                <a:solidFill>
                  <a:schemeClr val="tx1"/>
                </a:solidFill>
                <a:latin typeface="+mn-lt"/>
              </a:defRPr>
            </a:lvl7pPr>
            <a:lvl8pPr marL="3200400" indent="0" algn="l" rtl="0" eaLnBrk="1" fontAlgn="base" hangingPunct="1">
              <a:spcBef>
                <a:spcPct val="20000"/>
              </a:spcBef>
              <a:spcAft>
                <a:spcPct val="0"/>
              </a:spcAft>
              <a:buNone/>
              <a:defRPr sz="900">
                <a:solidFill>
                  <a:schemeClr val="tx1"/>
                </a:solidFill>
                <a:latin typeface="+mn-lt"/>
              </a:defRPr>
            </a:lvl8pPr>
            <a:lvl9pPr marL="3657600" indent="0" algn="l" rtl="0" eaLnBrk="1" fontAlgn="base" hangingPunct="1">
              <a:spcBef>
                <a:spcPct val="20000"/>
              </a:spcBef>
              <a:spcAft>
                <a:spcPct val="0"/>
              </a:spcAft>
              <a:buNone/>
              <a:defRPr sz="900">
                <a:solidFill>
                  <a:schemeClr val="tx1"/>
                </a:solidFill>
                <a:latin typeface="+mn-lt"/>
              </a:defRPr>
            </a:lvl9pPr>
          </a:lstStyle>
          <a:p>
            <a:r>
              <a:rPr lang="en-NZ" sz="3200" kern="0" dirty="0" smtClean="0"/>
              <a:t>30 illnesses; 27 students</a:t>
            </a:r>
            <a:endParaRPr lang="en-NZ" sz="3200" kern="0" dirty="0"/>
          </a:p>
        </p:txBody>
      </p:sp>
      <p:graphicFrame>
        <p:nvGraphicFramePr>
          <p:cNvPr id="7" name="Content Placeholder 4"/>
          <p:cNvGraphicFramePr>
            <a:graphicFrameLocks/>
          </p:cNvGraphicFramePr>
          <p:nvPr>
            <p:extLst>
              <p:ext uri="{D42A27DB-BD31-4B8C-83A1-F6EECF244321}">
                <p14:modId xmlns:p14="http://schemas.microsoft.com/office/powerpoint/2010/main" val="1370935230"/>
              </p:ext>
            </p:extLst>
          </p:nvPr>
        </p:nvGraphicFramePr>
        <p:xfrm>
          <a:off x="4914210" y="188640"/>
          <a:ext cx="4021286" cy="4176464"/>
        </p:xfrm>
        <a:graphic>
          <a:graphicData uri="http://schemas.openxmlformats.org/drawingml/2006/chart">
            <c:chart xmlns:c="http://schemas.openxmlformats.org/drawingml/2006/chart" xmlns:r="http://schemas.openxmlformats.org/officeDocument/2006/relationships" r:id="rId3"/>
          </a:graphicData>
        </a:graphic>
      </p:graphicFrame>
      <p:sp>
        <p:nvSpPr>
          <p:cNvPr id="3" name="Oval Callout 2"/>
          <p:cNvSpPr/>
          <p:nvPr/>
        </p:nvSpPr>
        <p:spPr>
          <a:xfrm>
            <a:off x="7308304" y="4725144"/>
            <a:ext cx="1512168" cy="882388"/>
          </a:xfrm>
          <a:prstGeom prst="wedgeEllipseCallout">
            <a:avLst>
              <a:gd name="adj1" fmla="val -23391"/>
              <a:gd name="adj2" fmla="val -9779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b="1" dirty="0" smtClean="0">
                <a:solidFill>
                  <a:srgbClr val="FF0000"/>
                </a:solidFill>
              </a:rPr>
              <a:t>48.5%</a:t>
            </a:r>
            <a:endParaRPr lang="en-NZ" sz="2400" b="1" dirty="0">
              <a:solidFill>
                <a:srgbClr val="FF0000"/>
              </a:solidFill>
            </a:endParaRPr>
          </a:p>
        </p:txBody>
      </p:sp>
      <p:sp>
        <p:nvSpPr>
          <p:cNvPr id="9" name="Oval Callout 8"/>
          <p:cNvSpPr/>
          <p:nvPr/>
        </p:nvSpPr>
        <p:spPr>
          <a:xfrm>
            <a:off x="4223042" y="4887372"/>
            <a:ext cx="1512168" cy="882388"/>
          </a:xfrm>
          <a:prstGeom prst="wedgeEllipseCallout">
            <a:avLst>
              <a:gd name="adj1" fmla="val -53394"/>
              <a:gd name="adj2" fmla="val 8342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NZ" sz="2400" b="1" dirty="0" smtClean="0">
                <a:solidFill>
                  <a:srgbClr val="FF0000"/>
                </a:solidFill>
              </a:rPr>
              <a:t>8.9%</a:t>
            </a:r>
            <a:endParaRPr lang="en-NZ" sz="2400" b="1" dirty="0">
              <a:solidFill>
                <a:srgbClr val="FF0000"/>
              </a:solidFill>
            </a:endParaRPr>
          </a:p>
        </p:txBody>
      </p:sp>
    </p:spTree>
    <p:extLst>
      <p:ext uri="{BB962C8B-B14F-4D97-AF65-F5344CB8AC3E}">
        <p14:creationId xmlns:p14="http://schemas.microsoft.com/office/powerpoint/2010/main" val="271213861"/>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2" name="Content Placeholder 5"/>
          <p:cNvGraphicFramePr>
            <a:graphicFrameLocks noGrp="1"/>
          </p:cNvGraphicFramePr>
          <p:nvPr>
            <p:ph idx="1"/>
            <p:extLst>
              <p:ext uri="{D42A27DB-BD31-4B8C-83A1-F6EECF244321}">
                <p14:modId xmlns:p14="http://schemas.microsoft.com/office/powerpoint/2010/main" val="1329757373"/>
              </p:ext>
            </p:extLst>
          </p:nvPr>
        </p:nvGraphicFramePr>
        <p:xfrm>
          <a:off x="35496" y="980728"/>
          <a:ext cx="6120680" cy="5441250"/>
        </p:xfrm>
        <a:graphic>
          <a:graphicData uri="http://schemas.openxmlformats.org/drawingml/2006/chart">
            <c:chart xmlns:c="http://schemas.openxmlformats.org/drawingml/2006/chart" xmlns:r="http://schemas.openxmlformats.org/officeDocument/2006/relationships" r:id="rId3"/>
          </a:graphicData>
        </a:graphic>
      </p:graphicFrame>
      <p:sp>
        <p:nvSpPr>
          <p:cNvPr id="2" name="TextBox 1"/>
          <p:cNvSpPr txBox="1"/>
          <p:nvPr/>
        </p:nvSpPr>
        <p:spPr>
          <a:xfrm>
            <a:off x="6732241" y="6237312"/>
            <a:ext cx="1872208" cy="369332"/>
          </a:xfrm>
          <a:prstGeom prst="rect">
            <a:avLst/>
          </a:prstGeom>
          <a:noFill/>
          <a:ln w="15875">
            <a:solidFill>
              <a:schemeClr val="tx1"/>
            </a:solidFill>
          </a:ln>
        </p:spPr>
        <p:txBody>
          <a:bodyPr wrap="square" rtlCol="0">
            <a:spAutoFit/>
          </a:bodyPr>
          <a:lstStyle/>
          <a:p>
            <a:r>
              <a:rPr lang="en-NZ" b="1" dirty="0" smtClean="0">
                <a:solidFill>
                  <a:srgbClr val="161616"/>
                </a:solidFill>
              </a:rPr>
              <a:t>Injury locations</a:t>
            </a:r>
            <a:endParaRPr lang="en-NZ" b="1" dirty="0">
              <a:solidFill>
                <a:srgbClr val="161616"/>
              </a:solidFill>
            </a:endParaRPr>
          </a:p>
        </p:txBody>
      </p:sp>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4168" y="970632"/>
            <a:ext cx="3024335" cy="51553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611560" y="5949978"/>
            <a:ext cx="973869" cy="369332"/>
          </a:xfrm>
          <a:prstGeom prst="rect">
            <a:avLst/>
          </a:prstGeom>
          <a:noFill/>
          <a:ln w="28575">
            <a:noFill/>
          </a:ln>
        </p:spPr>
        <p:txBody>
          <a:bodyPr wrap="none" rtlCol="0">
            <a:spAutoFit/>
          </a:bodyPr>
          <a:lstStyle/>
          <a:p>
            <a:r>
              <a:rPr lang="en-US" b="1" dirty="0" smtClean="0">
                <a:solidFill>
                  <a:srgbClr val="161616"/>
                </a:solidFill>
              </a:rPr>
              <a:t>n = 205</a:t>
            </a:r>
            <a:endParaRPr lang="en-US" b="1" dirty="0">
              <a:solidFill>
                <a:srgbClr val="161616"/>
              </a:solidFill>
            </a:endParaRPr>
          </a:p>
        </p:txBody>
      </p:sp>
      <p:sp>
        <p:nvSpPr>
          <p:cNvPr id="33" name="Object 1"/>
          <p:cNvSpPr txBox="1"/>
          <p:nvPr/>
        </p:nvSpPr>
        <p:spPr>
          <a:xfrm>
            <a:off x="251520" y="476672"/>
            <a:ext cx="6912768" cy="576064"/>
          </a:xfrm>
          <a:prstGeom prst="rect">
            <a:avLst/>
          </a:prstGeom>
          <a:noFill/>
        </p:spPr>
        <p:txBody>
          <a:bodyPr wrap="square" rtlCol="0"/>
          <a:lstStyle/>
          <a:p>
            <a:r>
              <a:rPr lang="en-US" sz="2800" b="1" dirty="0" smtClean="0">
                <a:solidFill>
                  <a:schemeClr val="accent4">
                    <a:lumMod val="10000"/>
                  </a:schemeClr>
                </a:solidFill>
              </a:rPr>
              <a:t>Where on body was the injury located?</a:t>
            </a:r>
            <a:endParaRPr lang="en-US" sz="2800" b="1" dirty="0">
              <a:solidFill>
                <a:schemeClr val="accent4">
                  <a:lumMod val="10000"/>
                </a:schemeClr>
              </a:solidFill>
            </a:endParaRPr>
          </a:p>
        </p:txBody>
      </p:sp>
    </p:spTree>
    <p:extLst>
      <p:ext uri="{BB962C8B-B14F-4D97-AF65-F5344CB8AC3E}">
        <p14:creationId xmlns:p14="http://schemas.microsoft.com/office/powerpoint/2010/main" val="3533143242"/>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116632"/>
            <a:ext cx="8229600" cy="901569"/>
          </a:xfrm>
        </p:spPr>
        <p:txBody>
          <a:bodyPr>
            <a:normAutofit/>
          </a:bodyPr>
          <a:lstStyle/>
          <a:p>
            <a:r>
              <a:rPr lang="en-NZ" sz="2800" b="1" dirty="0" smtClean="0">
                <a:solidFill>
                  <a:schemeClr val="accent4">
                    <a:lumMod val="10000"/>
                  </a:schemeClr>
                </a:solidFill>
              </a:rPr>
              <a:t>Nature of injuries</a:t>
            </a:r>
            <a:endParaRPr lang="en-NZ" sz="2800" b="1" dirty="0">
              <a:solidFill>
                <a:schemeClr val="accent4">
                  <a:lumMod val="10000"/>
                </a:schemeClr>
              </a:solidFill>
            </a:endParaRPr>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811031369"/>
              </p:ext>
            </p:extLst>
          </p:nvPr>
        </p:nvGraphicFramePr>
        <p:xfrm>
          <a:off x="29820" y="1124744"/>
          <a:ext cx="8790652" cy="54006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p:cNvSpPr txBox="1"/>
          <p:nvPr/>
        </p:nvSpPr>
        <p:spPr>
          <a:xfrm>
            <a:off x="323528" y="6239061"/>
            <a:ext cx="1728192" cy="400110"/>
          </a:xfrm>
          <a:prstGeom prst="rect">
            <a:avLst/>
          </a:prstGeom>
          <a:noFill/>
          <a:ln w="31750">
            <a:noFill/>
          </a:ln>
        </p:spPr>
        <p:txBody>
          <a:bodyPr wrap="square" rtlCol="0">
            <a:spAutoFit/>
          </a:bodyPr>
          <a:lstStyle/>
          <a:p>
            <a:r>
              <a:rPr lang="en-NZ" sz="2000" b="1" i="1" dirty="0" smtClean="0">
                <a:solidFill>
                  <a:schemeClr val="accent4">
                    <a:lumMod val="10000"/>
                  </a:schemeClr>
                </a:solidFill>
              </a:rPr>
              <a:t>147 students</a:t>
            </a:r>
            <a:endParaRPr lang="en-NZ" sz="2000" b="1" i="1" dirty="0">
              <a:solidFill>
                <a:schemeClr val="accent4">
                  <a:lumMod val="10000"/>
                </a:schemeClr>
              </a:solidFill>
            </a:endParaRPr>
          </a:p>
        </p:txBody>
      </p:sp>
      <p:sp>
        <p:nvSpPr>
          <p:cNvPr id="8" name="TextBox 7"/>
          <p:cNvSpPr txBox="1"/>
          <p:nvPr/>
        </p:nvSpPr>
        <p:spPr>
          <a:xfrm>
            <a:off x="1691680" y="836712"/>
            <a:ext cx="973869" cy="369332"/>
          </a:xfrm>
          <a:prstGeom prst="rect">
            <a:avLst/>
          </a:prstGeom>
          <a:noFill/>
          <a:ln w="28575">
            <a:noFill/>
          </a:ln>
        </p:spPr>
        <p:txBody>
          <a:bodyPr wrap="none" rtlCol="0">
            <a:spAutoFit/>
          </a:bodyPr>
          <a:lstStyle/>
          <a:p>
            <a:r>
              <a:rPr lang="en-US" b="1" dirty="0" smtClean="0">
                <a:solidFill>
                  <a:srgbClr val="161616"/>
                </a:solidFill>
              </a:rPr>
              <a:t>n = 201</a:t>
            </a:r>
            <a:endParaRPr lang="en-US" b="1" dirty="0">
              <a:solidFill>
                <a:srgbClr val="161616"/>
              </a:solidFill>
            </a:endParaRPr>
          </a:p>
        </p:txBody>
      </p:sp>
      <p:pic>
        <p:nvPicPr>
          <p:cNvPr id="9" name="Picture 8"/>
          <p:cNvPicPr>
            <a:picLocks noChangeAspect="1"/>
          </p:cNvPicPr>
          <p:nvPr/>
        </p:nvPicPr>
        <p:blipFill>
          <a:blip r:embed="rId3"/>
          <a:stretch>
            <a:fillRect/>
          </a:stretch>
        </p:blipFill>
        <p:spPr>
          <a:xfrm>
            <a:off x="5076056" y="1124744"/>
            <a:ext cx="3360489" cy="3312368"/>
          </a:xfrm>
          <a:prstGeom prst="rect">
            <a:avLst/>
          </a:prstGeom>
        </p:spPr>
      </p:pic>
    </p:spTree>
    <p:extLst>
      <p:ext uri="{BB962C8B-B14F-4D97-AF65-F5344CB8AC3E}">
        <p14:creationId xmlns:p14="http://schemas.microsoft.com/office/powerpoint/2010/main" val="351224297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1"/>
          <p:cNvSpPr txBox="1"/>
          <p:nvPr/>
        </p:nvSpPr>
        <p:spPr>
          <a:xfrm>
            <a:off x="1259632" y="476672"/>
            <a:ext cx="6336704" cy="576064"/>
          </a:xfrm>
          <a:prstGeom prst="rect">
            <a:avLst/>
          </a:prstGeom>
          <a:noFill/>
        </p:spPr>
        <p:txBody>
          <a:bodyPr wrap="square" rtlCol="0"/>
          <a:lstStyle/>
          <a:p>
            <a:r>
              <a:rPr lang="en-US" sz="3200" b="1" dirty="0" smtClean="0">
                <a:solidFill>
                  <a:srgbClr val="002060"/>
                </a:solidFill>
              </a:rPr>
              <a:t>How was the injury caused?</a:t>
            </a:r>
            <a:endParaRPr lang="en-US" sz="3200" b="1" dirty="0">
              <a:solidFill>
                <a:srgbClr val="002060"/>
              </a:solidFill>
            </a:endParaRPr>
          </a:p>
        </p:txBody>
      </p:sp>
      <p:graphicFrame>
        <p:nvGraphicFramePr>
          <p:cNvPr id="4" name="Content Placeholder 5"/>
          <p:cNvGraphicFramePr>
            <a:graphicFrameLocks/>
          </p:cNvGraphicFramePr>
          <p:nvPr>
            <p:extLst>
              <p:ext uri="{D42A27DB-BD31-4B8C-83A1-F6EECF244321}">
                <p14:modId xmlns:p14="http://schemas.microsoft.com/office/powerpoint/2010/main" val="2962900939"/>
              </p:ext>
            </p:extLst>
          </p:nvPr>
        </p:nvGraphicFramePr>
        <p:xfrm>
          <a:off x="107504" y="1124744"/>
          <a:ext cx="8748464" cy="5544616"/>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5" name="Diagram 4"/>
          <p:cNvGraphicFramePr/>
          <p:nvPr>
            <p:extLst>
              <p:ext uri="{D42A27DB-BD31-4B8C-83A1-F6EECF244321}">
                <p14:modId xmlns:p14="http://schemas.microsoft.com/office/powerpoint/2010/main" val="4083909300"/>
              </p:ext>
            </p:extLst>
          </p:nvPr>
        </p:nvGraphicFramePr>
        <p:xfrm>
          <a:off x="5796136" y="1052736"/>
          <a:ext cx="3240360" cy="316835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170539881"/>
      </p:ext>
    </p:extLst>
  </p:cSld>
  <p:clrMapOvr>
    <a:masterClrMapping/>
  </p:clrMapOvr>
  <p:timing>
    <p:tnLst>
      <p:par>
        <p:cTn xmlns:p14="http://schemas.microsoft.com/office/powerpoint/2010/mai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09"/>
  <p:tag name="MMPROD_UIDATA" val="&lt;database version=&quot;10.0&quot;&gt;&lt;object type=&quot;1&quot; unique_id=&quot;10001&quot;&gt;&lt;object type=&quot;2&quot; unique_id=&quot;10002&quot;&gt;&lt;object type=&quot;3&quot; unique_id=&quot;10003&quot;&gt;&lt;property id=&quot;20148&quot; value=&quot;5&quot;/&gt;&lt;property id=&quot;20300&quot; value=&quot;Slide 1 - &amp;quot;When learning hurts:  Large animal-related illness &amp;amp; injuries to veterinary students at Massey University&amp;quot;&quot;/&gt;&lt;property id=&quot;20307&quot; value=&quot;256&quot;/&gt;&lt;/object&gt;&lt;object type=&quot;3&quot; unique_id=&quot;25049&quot;&gt;&lt;property id=&quot;20148&quot; value=&quot;5&quot;/&gt;&lt;property id=&quot;20300&quot; value=&quot;Slide 2 - &amp;quot;The price of learning?&amp;quot;&quot;/&gt;&lt;property id=&quot;20307&quot; value=&quot;369&quot;/&gt;&lt;/object&gt;&lt;object type=&quot;3&quot; unique_id=&quot;25050&quot;&gt;&lt;property id=&quot;20148&quot; value=&quot;5&quot;/&gt;&lt;property id=&quot;20300&quot; value=&quot;Slide 3 - &amp;quot;Introduction &amp;quot;&quot;/&gt;&lt;property id=&quot;20307&quot; value=&quot;370&quot;/&gt;&lt;/object&gt;&lt;object type=&quot;3&quot; unique_id=&quot;25051&quot;&gt;&lt;property id=&quot;20148&quot; value=&quot;5&quot;/&gt;&lt;property id=&quot;20300&quot; value=&quot;Slide 4 - &amp;quot;Introduction &amp;quot;&quot;/&gt;&lt;property id=&quot;20307&quot; value=&quot;397&quot;/&gt;&lt;/object&gt;&lt;object type=&quot;3&quot; unique_id=&quot;25052&quot;&gt;&lt;property id=&quot;20148&quot; value=&quot;5&quot;/&gt;&lt;property id=&quot;20300&quot; value=&quot;Slide 5 - &amp;quot;Materials and methods&amp;quot;&quot;/&gt;&lt;property id=&quot;20307&quot; value=&quot;372&quot;/&gt;&lt;/object&gt;&lt;object type=&quot;3&quot; unique_id=&quot;25053&quot;&gt;&lt;property id=&quot;20148&quot; value=&quot;5&quot;/&gt;&lt;property id=&quot;20300&quot; value=&quot;Slide 6 - &amp;quot;Response rates&amp;quot;&quot;/&gt;&lt;property id=&quot;20307&quot; value=&quot;378&quot;/&gt;&lt;/object&gt;&lt;object type=&quot;3&quot; unique_id=&quot;25054&quot;&gt;&lt;property id=&quot;20148&quot; value=&quot;5&quot;/&gt;&lt;property id=&quot;20300&quot; value=&quot;Slide 7 - &amp;quot;Overview&amp;quot;&quot;/&gt;&lt;property id=&quot;20307&quot; value=&quot;389&quot;/&gt;&lt;/object&gt;&lt;object type=&quot;3&quot; unique_id=&quot;25055&quot;&gt;&lt;property id=&quot;20148&quot; value=&quot;5&quot;/&gt;&lt;property id=&quot;20300&quot; value=&quot;Slide 8&quot;/&gt;&lt;property id=&quot;20307&quot; value=&quot;257&quot;/&gt;&lt;/object&gt;&lt;object type=&quot;3&quot; unique_id=&quot;25056&quot;&gt;&lt;property id=&quot;20148&quot; value=&quot;5&quot;/&gt;&lt;property id=&quot;20300&quot; value=&quot;Slide 9&quot;/&gt;&lt;property id=&quot;20307&quot; value=&quot;368&quot;/&gt;&lt;/object&gt;&lt;object type=&quot;3&quot; unique_id=&quot;25057&quot;&gt;&lt;property id=&quot;20148&quot; value=&quot;5&quot;/&gt;&lt;property id=&quot;20300&quot; value=&quot;Slide 10 - &amp;quot;Nature of injuries&amp;quot;&quot;/&gt;&lt;property id=&quot;20307&quot; value=&quot;367&quot;/&gt;&lt;/object&gt;&lt;object type=&quot;3&quot; unique_id=&quot;25058&quot;&gt;&lt;property id=&quot;20148&quot; value=&quot;5&quot;/&gt;&lt;property id=&quot;20300&quot; value=&quot;Slide 11&quot;/&gt;&lt;property id=&quot;20307&quot; value=&quot;271&quot;/&gt;&lt;/object&gt;&lt;object type=&quot;3&quot; unique_id=&quot;25059&quot;&gt;&lt;property id=&quot;20148&quot; value=&quot;5&quot;/&gt;&lt;property id=&quot;20300&quot; value=&quot;Slide 12&quot;/&gt;&lt;property id=&quot;20307&quot; value=&quot;399&quot;/&gt;&lt;/object&gt;&lt;object type=&quot;3&quot; unique_id=&quot;25060&quot;&gt;&lt;property id=&quot;20148&quot; value=&quot;5&quot;/&gt;&lt;property id=&quot;20300&quot; value=&quot;Slide 13&quot;/&gt;&lt;property id=&quot;20307&quot; value=&quot;400&quot;/&gt;&lt;/object&gt;&lt;object type=&quot;3&quot; unique_id=&quot;25061&quot;&gt;&lt;property id=&quot;20148&quot; value=&quot;5&quot;/&gt;&lt;property id=&quot;20300&quot; value=&quot;Slide 14&quot;/&gt;&lt;property id=&quot;20307&quot; value=&quot;293&quot;/&gt;&lt;/object&gt;&lt;object type=&quot;3&quot; unique_id=&quot;25062&quot;&gt;&lt;property id=&quot;20148&quot; value=&quot;5&quot;/&gt;&lt;property id=&quot;20300&quot; value=&quot;Slide 15&quot;/&gt;&lt;property id=&quot;20307&quot; value=&quot;373&quot;/&gt;&lt;/object&gt;&lt;object type=&quot;3&quot; unique_id=&quot;25063&quot;&gt;&lt;property id=&quot;20148&quot; value=&quot;5&quot;/&gt;&lt;property id=&quot;20300&quot; value=&quot;Slide 16&quot;/&gt;&lt;property id=&quot;20307&quot; value=&quot;374&quot;/&gt;&lt;/object&gt;&lt;object type=&quot;3&quot; unique_id=&quot;25064&quot;&gt;&lt;property id=&quot;20148&quot; value=&quot;5&quot;/&gt;&lt;property id=&quot;20300&quot; value=&quot;Slide 17&quot;/&gt;&lt;property id=&quot;20307&quot; value=&quot;375&quot;/&gt;&lt;/object&gt;&lt;object type=&quot;3&quot; unique_id=&quot;25065&quot;&gt;&lt;property id=&quot;20148&quot; value=&quot;5&quot;/&gt;&lt;property id=&quot;20300&quot; value=&quot;Slide 18&quot;/&gt;&lt;property id=&quot;20307&quot; value=&quot;377&quot;/&gt;&lt;/object&gt;&lt;object type=&quot;3&quot; unique_id=&quot;25066&quot;&gt;&lt;property id=&quot;20148&quot; value=&quot;5&quot;/&gt;&lt;property id=&quot;20300&quot; value=&quot;Slide 19 - &amp;quot;Safety measures/PPE in place at time?&amp;quot;&quot;/&gt;&lt;property id=&quot;20307&quot; value=&quot;379&quot;/&gt;&lt;/object&gt;&lt;object type=&quot;3&quot; unique_id=&quot;25067&quot;&gt;&lt;property id=&quot;20148&quot; value=&quot;5&quot;/&gt;&lt;property id=&quot;20300&quot; value=&quot;Slide 20 - &amp;quot;Safety measures or PPE?&amp;quot;&quot;/&gt;&lt;property id=&quot;20307&quot; value=&quot;381&quot;/&gt;&lt;/object&gt;&lt;object type=&quot;3&quot; unique_id=&quot;25068&quot;&gt;&lt;property id=&quot;20148&quot; value=&quot;5&quot;/&gt;&lt;property id=&quot;20300&quot; value=&quot;Slide 23&quot;/&gt;&lt;property id=&quot;20307&quot; value=&quot;334&quot;/&gt;&lt;/object&gt;&lt;object type=&quot;3&quot; unique_id=&quot;25069&quot;&gt;&lt;property id=&quot;20148&quot; value=&quot;5&quot;/&gt;&lt;property id=&quot;20300&quot; value=&quot;Slide 24&quot;/&gt;&lt;property id=&quot;20307&quot; value=&quot;380&quot;/&gt;&lt;/object&gt;&lt;object type=&quot;3&quot; unique_id=&quot;25070&quot;&gt;&lt;property id=&quot;20148&quot; value=&quot;5&quot;/&gt;&lt;property id=&quot;20300&quot; value=&quot;Slide 25 - &amp;quot;Factors analysis framework&amp;quot;&quot;/&gt;&lt;property id=&quot;20307&quot; value=&quot;383&quot;/&gt;&lt;/object&gt;&lt;object type=&quot;3&quot; unique_id=&quot;25071&quot;&gt;&lt;property id=&quot;20148&quot; value=&quot;5&quot;/&gt;&lt;property id=&quot;20300&quot; value=&quot;Slide 26&quot;/&gt;&lt;property id=&quot;20307&quot; value=&quot;335&quot;/&gt;&lt;/object&gt;&lt;object type=&quot;3&quot; unique_id=&quot;25072&quot;&gt;&lt;property id=&quot;20148&quot; value=&quot;5&quot;/&gt;&lt;property id=&quot;20300&quot; value=&quot;Slide 27&quot;/&gt;&lt;property id=&quot;20307&quot; value=&quot;382&quot;/&gt;&lt;/object&gt;&lt;object type=&quot;3&quot; unique_id=&quot;25073&quot;&gt;&lt;property id=&quot;20148&quot; value=&quot;5&quot;/&gt;&lt;property id=&quot;20300&quot; value=&quot;Slide 28 - &amp;quot;What about self care?&amp;quot;&quot;/&gt;&lt;property id=&quot;20307&quot; value=&quot;384&quot;/&gt;&lt;/object&gt;&lt;object type=&quot;3&quot; unique_id=&quot;25074&quot;&gt;&lt;property id=&quot;20148&quot; value=&quot;5&quot;/&gt;&lt;property id=&quot;20300&quot; value=&quot;Slide 29 - &amp;quot;How likely are you to seek first aid or medical attention for an animal related injury or illness?&amp;quot;&quot;/&gt;&lt;property id=&quot;20307&quot; value=&quot;391&quot;/&gt;&lt;/object&gt;&lt;object type=&quot;3&quot; unique_id=&quot;25075&quot;&gt;&lt;property id=&quot;20148&quot; value=&quot;5&quot;/&gt;&lt;property id=&quot;20300&quot; value=&quot;Slide 30 - &amp;quot;To whom was the injury reported?&amp;quot;&quot;/&gt;&lt;property id=&quot;20307&quot; value=&quot;385&quot;/&gt;&lt;/object&gt;&lt;object type=&quot;3&quot; unique_id=&quot;25076&quot;&gt;&lt;property id=&quot;20148&quot; value=&quot;5&quot;/&gt;&lt;property id=&quot;20300&quot; value=&quot;Slide 31 - &amp;quot;To whom was/should the injury reported?&amp;quot;&quot;/&gt;&lt;property id=&quot;20307&quot; value=&quot;390&quot;/&gt;&lt;/object&gt;&lt;object type=&quot;3&quot; unique_id=&quot;25077&quot;&gt;&lt;property id=&quot;20148&quot; value=&quot;5&quot;/&gt;&lt;property id=&quot;20300&quot; value=&quot;Slide 32 - &amp;quot;Discussion&amp;quot;&quot;/&gt;&lt;property id=&quot;20307&quot; value=&quot;393&quot;/&gt;&lt;/object&gt;&lt;object type=&quot;3&quot; unique_id=&quot;25078&quot;&gt;&lt;property id=&quot;20148&quot; value=&quot;5&quot;/&gt;&lt;property id=&quot;20300&quot; value=&quot;Slide 33 - &amp;quot;Discussion&amp;quot;&quot;/&gt;&lt;property id=&quot;20307&quot; value=&quot;394&quot;/&gt;&lt;/object&gt;&lt;object type=&quot;3&quot; unique_id=&quot;25079&quot;&gt;&lt;property id=&quot;20148&quot; value=&quot;5&quot;/&gt;&lt;property id=&quot;20300&quot; value=&quot;Slide 34 - &amp;quot;Factors analysis framework&amp;quot;&quot;/&gt;&lt;property id=&quot;20307&quot; value=&quot;392&quot;/&gt;&lt;/object&gt;&lt;object type=&quot;3&quot; unique_id=&quot;25080&quot;&gt;&lt;property id=&quot;20148&quot; value=&quot;5&quot;/&gt;&lt;property id=&quot;20300&quot; value=&quot;Slide 35 - &amp;quot;What next?&amp;quot;&quot;/&gt;&lt;property id=&quot;20307&quot; value=&quot;395&quot;/&gt;&lt;/object&gt;&lt;object type=&quot;3&quot; unique_id=&quot;25081&quot;&gt;&lt;property id=&quot;20148&quot; value=&quot;5&quot;/&gt;&lt;property id=&quot;20300&quot; value=&quot;Slide 36 - &amp;quot;Questions?&amp;quot;&quot;/&gt;&lt;property id=&quot;20307&quot; value=&quot;398&quot;/&gt;&lt;/object&gt;&lt;object type=&quot;3&quot; unique_id=&quot;26167&quot;&gt;&lt;property id=&quot;20148&quot; value=&quot;5&quot;/&gt;&lt;property id=&quot;20300&quot; value=&quot;Slide 21 - &amp;quot;Safety measures or PPE?&amp;quot;&quot;/&gt;&lt;property id=&quot;20307&quot; value=&quot;403&quot;/&gt;&lt;/object&gt;&lt;object type=&quot;3&quot; unique_id=&quot;26168&quot;&gt;&lt;property id=&quot;20148&quot; value=&quot;5&quot;/&gt;&lt;property id=&quot;20300&quot; value=&quot;Slide 22 - &amp;quot;Safety measures or PPE?&amp;quot;&quot;/&gt;&lt;property id=&quot;20307&quot; value=&quot;402&quot;/&gt;&lt;/object&gt;&lt;/object&gt;&lt;object type=&quot;8&quot; unique_id=&quot;11870&quot;&gt;&lt;/object&gt;&lt;/object&gt;&lt;/database&gt;"/>
  <p:tag name="SECTOMILLISECCONVERTED" val="1"/>
</p:tagLst>
</file>

<file path=ppt/theme/theme1.xml><?xml version="1.0" encoding="utf-8"?>
<a:theme xmlns:a="http://schemas.openxmlformats.org/drawingml/2006/main" name="Bamboo 2 design template">
  <a:themeElements>
    <a:clrScheme name="Default Design 1">
      <a:dk1>
        <a:srgbClr val="333333"/>
      </a:dk1>
      <a:lt1>
        <a:srgbClr val="E5EEDA"/>
      </a:lt1>
      <a:dk2>
        <a:srgbClr val="425032"/>
      </a:dk2>
      <a:lt2>
        <a:srgbClr val="B2C29C"/>
      </a:lt2>
      <a:accent1>
        <a:srgbClr val="8CC6CA"/>
      </a:accent1>
      <a:accent2>
        <a:srgbClr val="D5E3C3"/>
      </a:accent2>
      <a:accent3>
        <a:srgbClr val="F0F5EA"/>
      </a:accent3>
      <a:accent4>
        <a:srgbClr val="2A2A2A"/>
      </a:accent4>
      <a:accent5>
        <a:srgbClr val="C5DFE1"/>
      </a:accent5>
      <a:accent6>
        <a:srgbClr val="C1CEB0"/>
      </a:accent6>
      <a:hlink>
        <a:srgbClr val="B89040"/>
      </a:hlink>
      <a:folHlink>
        <a:srgbClr val="FFFFFF"/>
      </a:folHlink>
    </a:clrScheme>
    <a:fontScheme name="Default Design">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333333"/>
        </a:dk1>
        <a:lt1>
          <a:srgbClr val="E5EEDA"/>
        </a:lt1>
        <a:dk2>
          <a:srgbClr val="425032"/>
        </a:dk2>
        <a:lt2>
          <a:srgbClr val="B2C29C"/>
        </a:lt2>
        <a:accent1>
          <a:srgbClr val="8CC6CA"/>
        </a:accent1>
        <a:accent2>
          <a:srgbClr val="D5E3C3"/>
        </a:accent2>
        <a:accent3>
          <a:srgbClr val="F0F5EA"/>
        </a:accent3>
        <a:accent4>
          <a:srgbClr val="2A2A2A"/>
        </a:accent4>
        <a:accent5>
          <a:srgbClr val="C5DFE1"/>
        </a:accent5>
        <a:accent6>
          <a:srgbClr val="C1CEB0"/>
        </a:accent6>
        <a:hlink>
          <a:srgbClr val="B89040"/>
        </a:hlink>
        <a:folHlink>
          <a:srgbClr val="FFFFFF"/>
        </a:folHlink>
      </a:clrScheme>
      <a:clrMap bg1="lt1" tx1="dk1" bg2="lt2" tx2="dk2" accent1="accent1" accent2="accent2" accent3="accent3" accent4="accent4" accent5="accent5" accent6="accent6" hlink="hlink" folHlink="folHlink"/>
    </a:extraClrScheme>
    <a:extraClrScheme>
      <a:clrScheme name="Default Design 2">
        <a:dk1>
          <a:srgbClr val="333333"/>
        </a:dk1>
        <a:lt1>
          <a:srgbClr val="9AAF7D"/>
        </a:lt1>
        <a:dk2>
          <a:srgbClr val="425032"/>
        </a:dk2>
        <a:lt2>
          <a:srgbClr val="5C6254"/>
        </a:lt2>
        <a:accent1>
          <a:srgbClr val="A8C1C6"/>
        </a:accent1>
        <a:accent2>
          <a:srgbClr val="8DA56D"/>
        </a:accent2>
        <a:accent3>
          <a:srgbClr val="CAD4BF"/>
        </a:accent3>
        <a:accent4>
          <a:srgbClr val="2A2A2A"/>
        </a:accent4>
        <a:accent5>
          <a:srgbClr val="D1DDDF"/>
        </a:accent5>
        <a:accent6>
          <a:srgbClr val="7F9562"/>
        </a:accent6>
        <a:hlink>
          <a:srgbClr val="D3781D"/>
        </a:hlink>
        <a:folHlink>
          <a:srgbClr val="D4D0C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333333"/>
        </a:lt2>
        <a:accent1>
          <a:srgbClr val="B2B2B2"/>
        </a:accent1>
        <a:accent2>
          <a:srgbClr val="DDDDDD"/>
        </a:accent2>
        <a:accent3>
          <a:srgbClr val="FFFFFF"/>
        </a:accent3>
        <a:accent4>
          <a:srgbClr val="000000"/>
        </a:accent4>
        <a:accent5>
          <a:srgbClr val="D5D5D5"/>
        </a:accent5>
        <a:accent6>
          <a:srgbClr val="C8C8C8"/>
        </a:accent6>
        <a:hlink>
          <a:srgbClr val="4D4D4D"/>
        </a:hlink>
        <a:folHlink>
          <a:srgbClr val="B2B2B2"/>
        </a:folHlink>
      </a:clrScheme>
      <a:clrMap bg1="lt1" tx1="dk1" bg2="lt2" tx2="dk2" accent1="accent1" accent2="accent2" accent3="accent3" accent4="accent4" accent5="accent5" accent6="accent6" hlink="hlink" folHlink="folHlink"/>
    </a:extraClrScheme>
    <a:extraClrScheme>
      <a:clrScheme name="Default Design 4">
        <a:dk1>
          <a:srgbClr val="694D2B"/>
        </a:dk1>
        <a:lt1>
          <a:srgbClr val="FFFFFF"/>
        </a:lt1>
        <a:dk2>
          <a:srgbClr val="99703F"/>
        </a:dk2>
        <a:lt2>
          <a:srgbClr val="FCF3D0"/>
        </a:lt2>
        <a:accent1>
          <a:srgbClr val="E9947D"/>
        </a:accent1>
        <a:accent2>
          <a:srgbClr val="8F693B"/>
        </a:accent2>
        <a:accent3>
          <a:srgbClr val="CABBAF"/>
        </a:accent3>
        <a:accent4>
          <a:srgbClr val="DADADA"/>
        </a:accent4>
        <a:accent5>
          <a:srgbClr val="F2C8BF"/>
        </a:accent5>
        <a:accent6>
          <a:srgbClr val="815E35"/>
        </a:accent6>
        <a:hlink>
          <a:srgbClr val="CDAE6F"/>
        </a:hlink>
        <a:folHlink>
          <a:srgbClr val="BF9563"/>
        </a:folHlink>
      </a:clrScheme>
      <a:clrMap bg1="dk2" tx1="lt1" bg2="dk1" tx2="lt2" accent1="accent1" accent2="accent2" accent3="accent3" accent4="accent4" accent5="accent5" accent6="accent6" hlink="hlink" folHlink="folHlink"/>
    </a:extraClrScheme>
    <a:extraClrScheme>
      <a:clrScheme name="Default Design 5">
        <a:dk1>
          <a:srgbClr val="694D2B"/>
        </a:dk1>
        <a:lt1>
          <a:srgbClr val="E5D5C1"/>
        </a:lt1>
        <a:dk2>
          <a:srgbClr val="333333"/>
        </a:dk2>
        <a:lt2>
          <a:srgbClr val="BD9361"/>
        </a:lt2>
        <a:accent1>
          <a:srgbClr val="E9947D"/>
        </a:accent1>
        <a:accent2>
          <a:srgbClr val="DDC6AB"/>
        </a:accent2>
        <a:accent3>
          <a:srgbClr val="F0E7DD"/>
        </a:accent3>
        <a:accent4>
          <a:srgbClr val="594023"/>
        </a:accent4>
        <a:accent5>
          <a:srgbClr val="F2C8BF"/>
        </a:accent5>
        <a:accent6>
          <a:srgbClr val="C8B39B"/>
        </a:accent6>
        <a:hlink>
          <a:srgbClr val="A19E37"/>
        </a:hlink>
        <a:folHlink>
          <a:srgbClr val="FFFFFF"/>
        </a:folHlink>
      </a:clrScheme>
      <a:clrMap bg1="lt1" tx1="dk1" bg2="lt2" tx2="dk2" accent1="accent1" accent2="accent2" accent3="accent3" accent4="accent4" accent5="accent5" accent6="accent6" hlink="hlink" folHlink="folHlink"/>
    </a:extraClrScheme>
    <a:extraClrScheme>
      <a:clrScheme name="Default Design 6">
        <a:dk1>
          <a:srgbClr val="694D2B"/>
        </a:dk1>
        <a:lt1>
          <a:srgbClr val="FFFFFF"/>
        </a:lt1>
        <a:dk2>
          <a:srgbClr val="333333"/>
        </a:dk2>
        <a:lt2>
          <a:srgbClr val="BD9361"/>
        </a:lt2>
        <a:accent1>
          <a:srgbClr val="F4CABE"/>
        </a:accent1>
        <a:accent2>
          <a:srgbClr val="F5EEE7"/>
        </a:accent2>
        <a:accent3>
          <a:srgbClr val="FFFFFF"/>
        </a:accent3>
        <a:accent4>
          <a:srgbClr val="594023"/>
        </a:accent4>
        <a:accent5>
          <a:srgbClr val="F8E1DB"/>
        </a:accent5>
        <a:accent6>
          <a:srgbClr val="DED8D1"/>
        </a:accent6>
        <a:hlink>
          <a:srgbClr val="A19E37"/>
        </a:hlink>
        <a:folHlink>
          <a:srgbClr val="DCC4A8"/>
        </a:folHlink>
      </a:clrScheme>
      <a:clrMap bg1="lt1" tx1="dk1" bg2="lt2" tx2="dk2" accent1="accent1" accent2="accent2" accent3="accent3" accent4="accent4" accent5="accent5" accent6="accent6" hlink="hlink" folHlink="folHlink"/>
    </a:extraClrScheme>
    <a:extraClrScheme>
      <a:clrScheme name="Default Design 7">
        <a:dk1>
          <a:srgbClr val="694D2B"/>
        </a:dk1>
        <a:lt1>
          <a:srgbClr val="FFFFFF"/>
        </a:lt1>
        <a:dk2>
          <a:srgbClr val="5F5F5F"/>
        </a:dk2>
        <a:lt2>
          <a:srgbClr val="FCF3D0"/>
        </a:lt2>
        <a:accent1>
          <a:srgbClr val="AAAA9A"/>
        </a:accent1>
        <a:accent2>
          <a:srgbClr val="424E49"/>
        </a:accent2>
        <a:accent3>
          <a:srgbClr val="B6B6B6"/>
        </a:accent3>
        <a:accent4>
          <a:srgbClr val="DADADA"/>
        </a:accent4>
        <a:accent5>
          <a:srgbClr val="D2D2CA"/>
        </a:accent5>
        <a:accent6>
          <a:srgbClr val="3B4641"/>
        </a:accent6>
        <a:hlink>
          <a:srgbClr val="D9B945"/>
        </a:hlink>
        <a:folHlink>
          <a:srgbClr val="939285"/>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health_bea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health_bea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health_beat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fontScheme name="health_beat">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3374</TotalTime>
  <Words>1017</Words>
  <Application>Microsoft Macintosh PowerPoint</Application>
  <PresentationFormat>On-screen Show (4:3)</PresentationFormat>
  <Paragraphs>211</Paragraphs>
  <Slides>24</Slides>
  <Notes>3</Notes>
  <HiddenSlides>0</HiddenSlides>
  <MMClips>0</MMClips>
  <ScaleCrop>false</ScaleCrop>
  <HeadingPairs>
    <vt:vector size="4" baseType="variant">
      <vt:variant>
        <vt:lpstr>Theme</vt:lpstr>
      </vt:variant>
      <vt:variant>
        <vt:i4>1</vt:i4>
      </vt:variant>
      <vt:variant>
        <vt:lpstr>Slide Titles</vt:lpstr>
      </vt:variant>
      <vt:variant>
        <vt:i4>24</vt:i4>
      </vt:variant>
    </vt:vector>
  </HeadingPairs>
  <TitlesOfParts>
    <vt:vector size="25" baseType="lpstr">
      <vt:lpstr>Bamboo 2 design template</vt:lpstr>
      <vt:lpstr>Large animal related illness &amp; injury to NZ veterinary students: Who is responsible for their safety?</vt:lpstr>
      <vt:lpstr>Introduction </vt:lpstr>
      <vt:lpstr>Large animal training &amp; exposure</vt:lpstr>
      <vt:lpstr>Materials and methods</vt:lpstr>
      <vt:lpstr>Response rates</vt:lpstr>
      <vt:lpstr>Overview</vt:lpstr>
      <vt:lpstr>PowerPoint Presentation</vt:lpstr>
      <vt:lpstr>Nature of injuries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Safety measures or PPE?</vt:lpstr>
      <vt:lpstr>Safety measures or PPE?</vt:lpstr>
      <vt:lpstr>Safety measures or PPE?</vt:lpstr>
      <vt:lpstr>PowerPoint Presentation</vt:lpstr>
      <vt:lpstr>To whom was/should the injury reported?</vt:lpstr>
      <vt:lpstr>Who is responsible for their safety?</vt:lpstr>
      <vt:lpstr>Discussion</vt:lpstr>
      <vt:lpstr>What next?</vt:lpstr>
      <vt:lpstr>Questions?</vt:lpstr>
    </vt:vector>
  </TitlesOfParts>
  <Company>Massey University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Riley, Chris</dc:creator>
  <cp:lastModifiedBy>Chris Riley</cp:lastModifiedBy>
  <cp:revision>170</cp:revision>
  <dcterms:created xsi:type="dcterms:W3CDTF">2017-05-15T04:14:14Z</dcterms:created>
  <dcterms:modified xsi:type="dcterms:W3CDTF">2017-11-20T22:41:31Z</dcterms:modified>
</cp:coreProperties>
</file>